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</a:t>
            </a:r>
            <a:r>
              <a:rPr lang="pl-PL" sz="32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OBOSTRZENIA  I  ZASADY</a:t>
            </a:r>
            <a:endParaRPr lang="pl-PL" sz="32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Polsce rząd wprowadził nowe, ostrzejsze zasady bezpieczeństwa publicznego,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kolejne ograniczenia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przemieszczaniu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 kwietnia 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odwołania, osoby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18. roku życia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nie mogą wyjść z domu bez opieki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dorosłego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opiekuna.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Tylko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obecność rodzica, opiekuna prawnego lub kogoś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dorosłego,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usprawiedliwia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Wyłączeni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 także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które nie ukończyły 18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roku życia nie mogą wyjść z domu bez opieki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osób dorosłych. 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Dlatego 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ulicach i innych miejscach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publicznych, możecie przebywać tylko pod opieką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rodzica, opiekuna prawnego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bezpieczeństwa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Policja </a:t>
            </a: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84</TotalTime>
  <Words>293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Agnieszka Guza</cp:lastModifiedBy>
  <cp:revision>13</cp:revision>
  <cp:lastPrinted>2020-04-01T09:43:34Z</cp:lastPrinted>
  <dcterms:created xsi:type="dcterms:W3CDTF">2020-03-26T15:33:22Z</dcterms:created>
  <dcterms:modified xsi:type="dcterms:W3CDTF">2020-04-01T09:44:43Z</dcterms:modified>
</cp:coreProperties>
</file>