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4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7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32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Jarzyńska" userId="d27db15fd73f2d13" providerId="LiveId" clId="{B045693B-94E0-4EE5-BFB1-F166C1BDFB4D}"/>
    <pc:docChg chg="undo custSel addSld delSld modSld modMainMaster modShowInfo">
      <pc:chgData name="Joanna Jarzyńska" userId="d27db15fd73f2d13" providerId="LiveId" clId="{B045693B-94E0-4EE5-BFB1-F166C1BDFB4D}" dt="2021-11-29T15:49:40.506" v="665" actId="6549"/>
      <pc:docMkLst>
        <pc:docMk/>
      </pc:docMkLst>
      <pc:sldChg chg="addSp delSp modSp mod modTransition">
        <pc:chgData name="Joanna Jarzyńska" userId="d27db15fd73f2d13" providerId="LiveId" clId="{B045693B-94E0-4EE5-BFB1-F166C1BDFB4D}" dt="2021-11-26T08:50:34.411" v="588" actId="20577"/>
        <pc:sldMkLst>
          <pc:docMk/>
          <pc:sldMk cId="137205084" sldId="256"/>
        </pc:sldMkLst>
        <pc:spChg chg="mod">
          <ac:chgData name="Joanna Jarzyńska" userId="d27db15fd73f2d13" providerId="LiveId" clId="{B045693B-94E0-4EE5-BFB1-F166C1BDFB4D}" dt="2021-11-26T08:50:34.411" v="588" actId="20577"/>
          <ac:spMkLst>
            <pc:docMk/>
            <pc:sldMk cId="137205084" sldId="256"/>
            <ac:spMk id="2" creationId="{B430DD1B-9164-45DD-B5C3-C9F86AC3B680}"/>
          </ac:spMkLst>
        </pc:spChg>
        <pc:spChg chg="mod">
          <ac:chgData name="Joanna Jarzyńska" userId="d27db15fd73f2d13" providerId="LiveId" clId="{B045693B-94E0-4EE5-BFB1-F166C1BDFB4D}" dt="2021-11-26T08:40:50.224" v="585" actId="313"/>
          <ac:spMkLst>
            <pc:docMk/>
            <pc:sldMk cId="137205084" sldId="256"/>
            <ac:spMk id="3" creationId="{44FFB180-6CA7-4325-97CD-E7C555E3B233}"/>
          </ac:spMkLst>
        </pc:spChg>
        <pc:picChg chg="add mod">
          <ac:chgData name="Joanna Jarzyńska" userId="d27db15fd73f2d13" providerId="LiveId" clId="{B045693B-94E0-4EE5-BFB1-F166C1BDFB4D}" dt="2021-11-26T06:44:25.452" v="300" actId="1076"/>
          <ac:picMkLst>
            <pc:docMk/>
            <pc:sldMk cId="137205084" sldId="256"/>
            <ac:picMk id="5" creationId="{59E8E834-C3A1-4324-83D5-0D79219FC87E}"/>
          </ac:picMkLst>
        </pc:picChg>
        <pc:picChg chg="add mod">
          <ac:chgData name="Joanna Jarzyńska" userId="d27db15fd73f2d13" providerId="LiveId" clId="{B045693B-94E0-4EE5-BFB1-F166C1BDFB4D}" dt="2021-11-26T06:45:26.886" v="314" actId="1076"/>
          <ac:picMkLst>
            <pc:docMk/>
            <pc:sldMk cId="137205084" sldId="256"/>
            <ac:picMk id="7" creationId="{619D4A7F-82C7-449C-8FA2-02D0705BED27}"/>
          </ac:picMkLst>
        </pc:picChg>
        <pc:picChg chg="add mod">
          <ac:chgData name="Joanna Jarzyńska" userId="d27db15fd73f2d13" providerId="LiveId" clId="{B045693B-94E0-4EE5-BFB1-F166C1BDFB4D}" dt="2021-11-26T06:48:58.172" v="340" actId="1076"/>
          <ac:picMkLst>
            <pc:docMk/>
            <pc:sldMk cId="137205084" sldId="256"/>
            <ac:picMk id="9" creationId="{56C51DD0-760B-457E-993A-B2B4D5F81CFD}"/>
          </ac:picMkLst>
        </pc:picChg>
        <pc:picChg chg="add mod">
          <ac:chgData name="Joanna Jarzyńska" userId="d27db15fd73f2d13" providerId="LiveId" clId="{B045693B-94E0-4EE5-BFB1-F166C1BDFB4D}" dt="2021-11-26T06:45:21.564" v="312" actId="1076"/>
          <ac:picMkLst>
            <pc:docMk/>
            <pc:sldMk cId="137205084" sldId="256"/>
            <ac:picMk id="11" creationId="{2FB2E6B6-F31F-4BD4-A6C9-4250CF93B660}"/>
          </ac:picMkLst>
        </pc:picChg>
        <pc:picChg chg="add mod">
          <ac:chgData name="Joanna Jarzyńska" userId="d27db15fd73f2d13" providerId="LiveId" clId="{B045693B-94E0-4EE5-BFB1-F166C1BDFB4D}" dt="2021-11-26T06:44:59.415" v="307" actId="1076"/>
          <ac:picMkLst>
            <pc:docMk/>
            <pc:sldMk cId="137205084" sldId="256"/>
            <ac:picMk id="13" creationId="{3DB7FBF9-303F-4DE9-9696-0C54344F6192}"/>
          </ac:picMkLst>
        </pc:picChg>
        <pc:picChg chg="add mod">
          <ac:chgData name="Joanna Jarzyńska" userId="d27db15fd73f2d13" providerId="LiveId" clId="{B045693B-94E0-4EE5-BFB1-F166C1BDFB4D}" dt="2021-11-26T06:45:19.760" v="311" actId="1076"/>
          <ac:picMkLst>
            <pc:docMk/>
            <pc:sldMk cId="137205084" sldId="256"/>
            <ac:picMk id="15" creationId="{76F0A789-DC3D-4FCD-B177-EB0FE664DB8B}"/>
          </ac:picMkLst>
        </pc:picChg>
        <pc:picChg chg="add mod">
          <ac:chgData name="Joanna Jarzyńska" userId="d27db15fd73f2d13" providerId="LiveId" clId="{B045693B-94E0-4EE5-BFB1-F166C1BDFB4D}" dt="2021-11-26T06:47:34.570" v="325" actId="1076"/>
          <ac:picMkLst>
            <pc:docMk/>
            <pc:sldMk cId="137205084" sldId="256"/>
            <ac:picMk id="17" creationId="{32D51466-92AE-4C87-8165-431CD46437F6}"/>
          </ac:picMkLst>
        </pc:picChg>
        <pc:picChg chg="add del mod">
          <ac:chgData name="Joanna Jarzyńska" userId="d27db15fd73f2d13" providerId="LiveId" clId="{B045693B-94E0-4EE5-BFB1-F166C1BDFB4D}" dt="2021-11-26T06:44:09.580" v="294" actId="478"/>
          <ac:picMkLst>
            <pc:docMk/>
            <pc:sldMk cId="137205084" sldId="256"/>
            <ac:picMk id="19" creationId="{035DE8FC-72C5-4229-8162-EC0889EDF73B}"/>
          </ac:picMkLst>
        </pc:picChg>
        <pc:picChg chg="add del mod">
          <ac:chgData name="Joanna Jarzyńska" userId="d27db15fd73f2d13" providerId="LiveId" clId="{B045693B-94E0-4EE5-BFB1-F166C1BDFB4D}" dt="2021-11-26T06:46:24.435" v="319" actId="478"/>
          <ac:picMkLst>
            <pc:docMk/>
            <pc:sldMk cId="137205084" sldId="256"/>
            <ac:picMk id="21" creationId="{C3110D95-282D-4693-8EE3-840122C7184A}"/>
          </ac:picMkLst>
        </pc:picChg>
        <pc:picChg chg="add mod">
          <ac:chgData name="Joanna Jarzyńska" userId="d27db15fd73f2d13" providerId="LiveId" clId="{B045693B-94E0-4EE5-BFB1-F166C1BDFB4D}" dt="2021-11-26T06:45:47.672" v="317" actId="1076"/>
          <ac:picMkLst>
            <pc:docMk/>
            <pc:sldMk cId="137205084" sldId="256"/>
            <ac:picMk id="23" creationId="{62E84B47-E747-4D07-81E0-7C995A0A29CB}"/>
          </ac:picMkLst>
        </pc:picChg>
        <pc:picChg chg="add mod">
          <ac:chgData name="Joanna Jarzyńska" userId="d27db15fd73f2d13" providerId="LiveId" clId="{B045693B-94E0-4EE5-BFB1-F166C1BDFB4D}" dt="2021-11-26T06:46:40.682" v="321" actId="1076"/>
          <ac:picMkLst>
            <pc:docMk/>
            <pc:sldMk cId="137205084" sldId="256"/>
            <ac:picMk id="25" creationId="{AEC35A41-3DE1-46EF-9A37-6DAA31C3C7F9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062660792" sldId="257"/>
        </pc:sldMkLst>
        <pc:spChg chg="mod">
          <ac:chgData name="Joanna Jarzyńska" userId="d27db15fd73f2d13" providerId="LiveId" clId="{B045693B-94E0-4EE5-BFB1-F166C1BDFB4D}" dt="2021-11-26T06:53:30.284" v="364" actId="255"/>
          <ac:spMkLst>
            <pc:docMk/>
            <pc:sldMk cId="1062660792" sldId="257"/>
            <ac:spMk id="2" creationId="{AE0EBBDF-B2E9-4001-8FEB-FF9F0A32510F}"/>
          </ac:spMkLst>
        </pc:spChg>
        <pc:picChg chg="add mod">
          <ac:chgData name="Joanna Jarzyńska" userId="d27db15fd73f2d13" providerId="LiveId" clId="{B045693B-94E0-4EE5-BFB1-F166C1BDFB4D}" dt="2021-11-26T06:52:57.205" v="360" actId="14100"/>
          <ac:picMkLst>
            <pc:docMk/>
            <pc:sldMk cId="1062660792" sldId="257"/>
            <ac:picMk id="4" creationId="{0D608E47-27A1-4D5A-A5DE-687F815F7E1E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102552487" sldId="258"/>
        </pc:sldMkLst>
        <pc:spChg chg="mod">
          <ac:chgData name="Joanna Jarzyńska" userId="d27db15fd73f2d13" providerId="LiveId" clId="{B045693B-94E0-4EE5-BFB1-F166C1BDFB4D}" dt="2021-11-26T06:51:19.087" v="352" actId="207"/>
          <ac:spMkLst>
            <pc:docMk/>
            <pc:sldMk cId="1102552487" sldId="258"/>
            <ac:spMk id="3" creationId="{B25640C8-4EE5-4F45-BCF1-550816D88F99}"/>
          </ac:spMkLst>
        </pc:spChg>
        <pc:picChg chg="add mod">
          <ac:chgData name="Joanna Jarzyńska" userId="d27db15fd73f2d13" providerId="LiveId" clId="{B045693B-94E0-4EE5-BFB1-F166C1BDFB4D}" dt="2021-11-26T06:54:55.761" v="366" actId="1076"/>
          <ac:picMkLst>
            <pc:docMk/>
            <pc:sldMk cId="1102552487" sldId="258"/>
            <ac:picMk id="4" creationId="{240C5260-7F56-4D0F-A26C-7C1F79C788BF}"/>
          </ac:picMkLst>
        </pc:picChg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3754694992" sldId="259"/>
        </pc:sldMkLst>
        <pc:picChg chg="mod">
          <ac:chgData name="Joanna Jarzyńska" userId="d27db15fd73f2d13" providerId="LiveId" clId="{B045693B-94E0-4EE5-BFB1-F166C1BDFB4D}" dt="2021-11-26T06:55:36.138" v="368" actId="14100"/>
          <ac:picMkLst>
            <pc:docMk/>
            <pc:sldMk cId="3754694992" sldId="259"/>
            <ac:picMk id="10" creationId="{7F953C46-385B-4454-BA02-46F4A66B9069}"/>
          </ac:picMkLst>
        </pc:picChg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2950394294" sldId="260"/>
        </pc:sldMkLst>
        <pc:picChg chg="mod">
          <ac:chgData name="Joanna Jarzyńska" userId="d27db15fd73f2d13" providerId="LiveId" clId="{B045693B-94E0-4EE5-BFB1-F166C1BDFB4D}" dt="2021-11-26T06:55:50.552" v="372" actId="14100"/>
          <ac:picMkLst>
            <pc:docMk/>
            <pc:sldMk cId="2950394294" sldId="260"/>
            <ac:picMk id="3" creationId="{63090376-7C7E-4EC0-9E89-B9785C80C2B0}"/>
          </ac:picMkLst>
        </pc:picChg>
        <pc:picChg chg="mod">
          <ac:chgData name="Joanna Jarzyńska" userId="d27db15fd73f2d13" providerId="LiveId" clId="{B045693B-94E0-4EE5-BFB1-F166C1BDFB4D}" dt="2021-11-26T06:55:44.452" v="370" actId="1076"/>
          <ac:picMkLst>
            <pc:docMk/>
            <pc:sldMk cId="2950394294" sldId="260"/>
            <ac:picMk id="5" creationId="{69F0B070-013C-498F-B60B-E71E733B2093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589581268" sldId="261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4116599889" sldId="262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81563301" sldId="263"/>
        </pc:sldMkLst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521675733" sldId="264"/>
        </pc:sldMkLst>
        <pc:spChg chg="mod">
          <ac:chgData name="Joanna Jarzyńska" userId="d27db15fd73f2d13" providerId="LiveId" clId="{B045693B-94E0-4EE5-BFB1-F166C1BDFB4D}" dt="2021-11-26T06:58:36.280" v="392" actId="1076"/>
          <ac:spMkLst>
            <pc:docMk/>
            <pc:sldMk cId="1521675733" sldId="264"/>
            <ac:spMk id="2" creationId="{75F474B0-CC7C-469B-9B45-58AD53EE2440}"/>
          </ac:spMkLst>
        </pc:spChg>
        <pc:picChg chg="add mod">
          <ac:chgData name="Joanna Jarzyńska" userId="d27db15fd73f2d13" providerId="LiveId" clId="{B045693B-94E0-4EE5-BFB1-F166C1BDFB4D}" dt="2021-11-26T06:59:22.615" v="402" actId="1076"/>
          <ac:picMkLst>
            <pc:docMk/>
            <pc:sldMk cId="1521675733" sldId="264"/>
            <ac:picMk id="4" creationId="{731C4D16-5B2D-465C-A473-253EEA561B38}"/>
          </ac:picMkLst>
        </pc:picChg>
        <pc:picChg chg="add mod ord">
          <ac:chgData name="Joanna Jarzyńska" userId="d27db15fd73f2d13" providerId="LiveId" clId="{B045693B-94E0-4EE5-BFB1-F166C1BDFB4D}" dt="2021-11-26T06:59:24.173" v="403" actId="1076"/>
          <ac:picMkLst>
            <pc:docMk/>
            <pc:sldMk cId="1521675733" sldId="264"/>
            <ac:picMk id="6" creationId="{1AF23CD3-7D25-4FAE-A112-5650C45D93D2}"/>
          </ac:picMkLst>
        </pc:picChg>
        <pc:picChg chg="add mod">
          <ac:chgData name="Joanna Jarzyńska" userId="d27db15fd73f2d13" providerId="LiveId" clId="{B045693B-94E0-4EE5-BFB1-F166C1BDFB4D}" dt="2021-11-26T06:58:42.664" v="393" actId="1076"/>
          <ac:picMkLst>
            <pc:docMk/>
            <pc:sldMk cId="1521675733" sldId="264"/>
            <ac:picMk id="8" creationId="{0BA97528-1201-4C21-B9F5-2D2D6EB2F225}"/>
          </ac:picMkLst>
        </pc:picChg>
        <pc:picChg chg="add mod">
          <ac:chgData name="Joanna Jarzyńska" userId="d27db15fd73f2d13" providerId="LiveId" clId="{B045693B-94E0-4EE5-BFB1-F166C1BDFB4D}" dt="2021-11-26T06:59:21.144" v="401" actId="1076"/>
          <ac:picMkLst>
            <pc:docMk/>
            <pc:sldMk cId="1521675733" sldId="264"/>
            <ac:picMk id="10" creationId="{874C5481-9B3C-47AD-9092-81BEB9A14136}"/>
          </ac:picMkLst>
        </pc:picChg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176627735" sldId="265"/>
        </pc:sldMkLst>
        <pc:picChg chg="mod">
          <ac:chgData name="Joanna Jarzyńska" userId="d27db15fd73f2d13" providerId="LiveId" clId="{B045693B-94E0-4EE5-BFB1-F166C1BDFB4D}" dt="2021-11-26T06:59:50.591" v="404" actId="1076"/>
          <ac:picMkLst>
            <pc:docMk/>
            <pc:sldMk cId="176627735" sldId="265"/>
            <ac:picMk id="3" creationId="{FF3FE417-E87A-4064-A0FF-16BFBBB0C052}"/>
          </ac:picMkLst>
        </pc:picChg>
        <pc:picChg chg="mod">
          <ac:chgData name="Joanna Jarzyńska" userId="d27db15fd73f2d13" providerId="LiveId" clId="{B045693B-94E0-4EE5-BFB1-F166C1BDFB4D}" dt="2021-11-26T06:59:53.619" v="405" actId="1076"/>
          <ac:picMkLst>
            <pc:docMk/>
            <pc:sldMk cId="176627735" sldId="265"/>
            <ac:picMk id="5" creationId="{0BDBD853-D1F7-4DF9-AD1C-FF389CA58A8C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855483926" sldId="266"/>
        </pc:sldMkLst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3262865326" sldId="267"/>
        </pc:sldMkLst>
        <pc:picChg chg="mod">
          <ac:chgData name="Joanna Jarzyńska" userId="d27db15fd73f2d13" providerId="LiveId" clId="{B045693B-94E0-4EE5-BFB1-F166C1BDFB4D}" dt="2021-11-26T07:00:05.197" v="406" actId="1076"/>
          <ac:picMkLst>
            <pc:docMk/>
            <pc:sldMk cId="3262865326" sldId="267"/>
            <ac:picMk id="5" creationId="{AAAC4DEF-B4C7-4ADC-A630-16389AB32A4A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259532836" sldId="268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970910044" sldId="269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977353166" sldId="270"/>
        </pc:sldMkLst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3488958245" sldId="271"/>
        </pc:sldMkLst>
        <pc:picChg chg="add mod">
          <ac:chgData name="Joanna Jarzyńska" userId="d27db15fd73f2d13" providerId="LiveId" clId="{B045693B-94E0-4EE5-BFB1-F166C1BDFB4D}" dt="2021-11-26T07:01:19.375" v="408" actId="1076"/>
          <ac:picMkLst>
            <pc:docMk/>
            <pc:sldMk cId="3488958245" sldId="271"/>
            <ac:picMk id="4" creationId="{615FECB5-4CEC-4D77-BDC2-2D3B064834F7}"/>
          </ac:picMkLst>
        </pc:picChg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1642244554" sldId="272"/>
        </pc:sldMkLst>
        <pc:picChg chg="mod">
          <ac:chgData name="Joanna Jarzyńska" userId="d27db15fd73f2d13" providerId="LiveId" clId="{B045693B-94E0-4EE5-BFB1-F166C1BDFB4D}" dt="2021-11-26T07:02:19.854" v="414" actId="1076"/>
          <ac:picMkLst>
            <pc:docMk/>
            <pc:sldMk cId="1642244554" sldId="272"/>
            <ac:picMk id="5" creationId="{CEE5C3FD-9143-48FB-B35A-46C939BADA2F}"/>
          </ac:picMkLst>
        </pc:picChg>
        <pc:picChg chg="mod">
          <ac:chgData name="Joanna Jarzyńska" userId="d27db15fd73f2d13" providerId="LiveId" clId="{B045693B-94E0-4EE5-BFB1-F166C1BDFB4D}" dt="2021-11-26T07:02:21.747" v="415" actId="1076"/>
          <ac:picMkLst>
            <pc:docMk/>
            <pc:sldMk cId="1642244554" sldId="272"/>
            <ac:picMk id="7" creationId="{629C4CA1-29F3-46C2-A2AA-E222FB66F188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670517887" sldId="273"/>
        </pc:sldMkLst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1989878138" sldId="274"/>
        </pc:sldMkLst>
        <pc:picChg chg="mod">
          <ac:chgData name="Joanna Jarzyńska" userId="d27db15fd73f2d13" providerId="LiveId" clId="{B045693B-94E0-4EE5-BFB1-F166C1BDFB4D}" dt="2021-11-26T07:01:28.721" v="409" actId="1076"/>
          <ac:picMkLst>
            <pc:docMk/>
            <pc:sldMk cId="1989878138" sldId="274"/>
            <ac:picMk id="3" creationId="{F86965F2-25F8-447A-B881-5F36D5F50286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657734228" sldId="275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439757414" sldId="276"/>
        </pc:sldMkLst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1420922459" sldId="277"/>
        </pc:sldMkLst>
        <pc:picChg chg="mod">
          <ac:chgData name="Joanna Jarzyńska" userId="d27db15fd73f2d13" providerId="LiveId" clId="{B045693B-94E0-4EE5-BFB1-F166C1BDFB4D}" dt="2021-11-26T07:01:42.976" v="410" actId="1076"/>
          <ac:picMkLst>
            <pc:docMk/>
            <pc:sldMk cId="1420922459" sldId="277"/>
            <ac:picMk id="3" creationId="{B7EF2C20-6585-4E64-B56A-0000D53EF960}"/>
          </ac:picMkLst>
        </pc:picChg>
        <pc:picChg chg="mod">
          <ac:chgData name="Joanna Jarzyńska" userId="d27db15fd73f2d13" providerId="LiveId" clId="{B045693B-94E0-4EE5-BFB1-F166C1BDFB4D}" dt="2021-11-26T07:01:44.264" v="411" actId="1076"/>
          <ac:picMkLst>
            <pc:docMk/>
            <pc:sldMk cId="1420922459" sldId="277"/>
            <ac:picMk id="5" creationId="{EA317DC5-EB55-4A04-A217-BD6F6FAE6EFB}"/>
          </ac:picMkLst>
        </pc:picChg>
        <pc:picChg chg="mod">
          <ac:chgData name="Joanna Jarzyńska" userId="d27db15fd73f2d13" providerId="LiveId" clId="{B045693B-94E0-4EE5-BFB1-F166C1BDFB4D}" dt="2021-11-26T07:01:46.502" v="412" actId="1076"/>
          <ac:picMkLst>
            <pc:docMk/>
            <pc:sldMk cId="1420922459" sldId="277"/>
            <ac:picMk id="7" creationId="{928257BA-8600-4B0F-ADA4-A2C05FAE39DC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257846688" sldId="278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64949169" sldId="279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482845343" sldId="280"/>
        </pc:sldMkLst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2635568077" sldId="281"/>
        </pc:sldMkLst>
        <pc:picChg chg="mod">
          <ac:chgData name="Joanna Jarzyńska" userId="d27db15fd73f2d13" providerId="LiveId" clId="{B045693B-94E0-4EE5-BFB1-F166C1BDFB4D}" dt="2021-11-26T07:02:00.506" v="413" actId="1076"/>
          <ac:picMkLst>
            <pc:docMk/>
            <pc:sldMk cId="2635568077" sldId="281"/>
            <ac:picMk id="3" creationId="{86057E06-4EFA-4804-A94D-BC8F9DAFCBD3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4160534945" sldId="282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211502146" sldId="283"/>
        </pc:sldMkLst>
      </pc:sldChg>
      <pc:sldChg chg="addSp delSp modSp mod modTransition">
        <pc:chgData name="Joanna Jarzyńska" userId="d27db15fd73f2d13" providerId="LiveId" clId="{B045693B-94E0-4EE5-BFB1-F166C1BDFB4D}" dt="2021-11-29T15:49:04.090" v="661" actId="1076"/>
        <pc:sldMkLst>
          <pc:docMk/>
          <pc:sldMk cId="1276413196" sldId="284"/>
        </pc:sldMkLst>
        <pc:spChg chg="del mod">
          <ac:chgData name="Joanna Jarzyńska" userId="d27db15fd73f2d13" providerId="LiveId" clId="{B045693B-94E0-4EE5-BFB1-F166C1BDFB4D}" dt="2021-11-29T15:35:39.347" v="617" actId="478"/>
          <ac:spMkLst>
            <pc:docMk/>
            <pc:sldMk cId="1276413196" sldId="284"/>
            <ac:spMk id="3" creationId="{DEB9CDC8-5627-40CF-8585-68827BEC33E0}"/>
          </ac:spMkLst>
        </pc:spChg>
        <pc:spChg chg="add mod">
          <ac:chgData name="Joanna Jarzyńska" userId="d27db15fd73f2d13" providerId="LiveId" clId="{B045693B-94E0-4EE5-BFB1-F166C1BDFB4D}" dt="2021-11-29T15:46:40.549" v="657" actId="207"/>
          <ac:spMkLst>
            <pc:docMk/>
            <pc:sldMk cId="1276413196" sldId="284"/>
            <ac:spMk id="4" creationId="{E0585A5B-ACE9-4B5A-840E-CC98558C0407}"/>
          </ac:spMkLst>
        </pc:spChg>
        <pc:picChg chg="add mod">
          <ac:chgData name="Joanna Jarzyńska" userId="d27db15fd73f2d13" providerId="LiveId" clId="{B045693B-94E0-4EE5-BFB1-F166C1BDFB4D}" dt="2021-11-29T15:49:04.090" v="661" actId="1076"/>
          <ac:picMkLst>
            <pc:docMk/>
            <pc:sldMk cId="1276413196" sldId="284"/>
            <ac:picMk id="6" creationId="{B862C3C2-C19E-4587-B27D-8AABD595B019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058415477" sldId="285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772646243" sldId="286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922908225" sldId="287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875753627" sldId="288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824783275" sldId="289"/>
        </pc:sldMkLst>
      </pc:sldChg>
      <pc:sldChg chg="addSp modSp mod modTransition">
        <pc:chgData name="Joanna Jarzyńska" userId="d27db15fd73f2d13" providerId="LiveId" clId="{B045693B-94E0-4EE5-BFB1-F166C1BDFB4D}" dt="2021-11-29T15:49:40.506" v="665" actId="6549"/>
        <pc:sldMkLst>
          <pc:docMk/>
          <pc:sldMk cId="2240233838" sldId="290"/>
        </pc:sldMkLst>
        <pc:spChg chg="mod">
          <ac:chgData name="Joanna Jarzyńska" userId="d27db15fd73f2d13" providerId="LiveId" clId="{B045693B-94E0-4EE5-BFB1-F166C1BDFB4D}" dt="2021-11-29T15:49:40.506" v="665" actId="6549"/>
          <ac:spMkLst>
            <pc:docMk/>
            <pc:sldMk cId="2240233838" sldId="290"/>
            <ac:spMk id="3" creationId="{1DD821F0-0E1C-4F60-AEF5-01B985BC9DFB}"/>
          </ac:spMkLst>
        </pc:spChg>
        <pc:picChg chg="add mod">
          <ac:chgData name="Joanna Jarzyńska" userId="d27db15fd73f2d13" providerId="LiveId" clId="{B045693B-94E0-4EE5-BFB1-F166C1BDFB4D}" dt="2021-11-29T15:49:32.346" v="663" actId="1076"/>
          <ac:picMkLst>
            <pc:docMk/>
            <pc:sldMk cId="2240233838" sldId="290"/>
            <ac:picMk id="4" creationId="{0A266815-AE6E-4DEE-8092-604B56FDCE83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4187740654" sldId="291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4215863969" sldId="292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35499778" sldId="293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633635508" sldId="294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239152073" sldId="295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67808216" sldId="296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2531146282" sldId="297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231990152" sldId="298"/>
        </pc:sldMkLst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4227852574" sldId="299"/>
        </pc:sldMkLst>
        <pc:picChg chg="mod">
          <ac:chgData name="Joanna Jarzyńska" userId="d27db15fd73f2d13" providerId="LiveId" clId="{B045693B-94E0-4EE5-BFB1-F166C1BDFB4D}" dt="2021-11-26T07:03:52.971" v="420" actId="1076"/>
          <ac:picMkLst>
            <pc:docMk/>
            <pc:sldMk cId="4227852574" sldId="299"/>
            <ac:picMk id="5" creationId="{0B2A0806-7E06-436D-8E9B-5F1D1298C460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773003776" sldId="300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147378915" sldId="301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29778369" sldId="302"/>
        </pc:sldMkLst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035922905" sldId="303"/>
        </pc:sldMkLst>
        <pc:spChg chg="mod">
          <ac:chgData name="Joanna Jarzyńska" userId="d27db15fd73f2d13" providerId="LiveId" clId="{B045693B-94E0-4EE5-BFB1-F166C1BDFB4D}" dt="2021-11-26T07:04:20.683" v="423" actId="14100"/>
          <ac:spMkLst>
            <pc:docMk/>
            <pc:sldMk cId="1035922905" sldId="303"/>
            <ac:spMk id="2" creationId="{A721831D-1949-4EC8-8896-98E45B727145}"/>
          </ac:spMkLst>
        </pc:spChg>
        <pc:picChg chg="add mod">
          <ac:chgData name="Joanna Jarzyńska" userId="d27db15fd73f2d13" providerId="LiveId" clId="{B045693B-94E0-4EE5-BFB1-F166C1BDFB4D}" dt="2021-11-26T07:07:17.904" v="433" actId="1076"/>
          <ac:picMkLst>
            <pc:docMk/>
            <pc:sldMk cId="1035922905" sldId="303"/>
            <ac:picMk id="4" creationId="{AAD8D2A3-49EF-4DAE-8333-EB29AA9327DB}"/>
          </ac:picMkLst>
        </pc:picChg>
        <pc:picChg chg="mod">
          <ac:chgData name="Joanna Jarzyńska" userId="d27db15fd73f2d13" providerId="LiveId" clId="{B045693B-94E0-4EE5-BFB1-F166C1BDFB4D}" dt="2021-11-26T07:04:30.627" v="427" actId="1076"/>
          <ac:picMkLst>
            <pc:docMk/>
            <pc:sldMk cId="1035922905" sldId="303"/>
            <ac:picMk id="6" creationId="{CCA61C2D-8649-4736-B300-8085ABC04305}"/>
          </ac:picMkLst>
        </pc:picChg>
        <pc:picChg chg="mod">
          <ac:chgData name="Joanna Jarzyńska" userId="d27db15fd73f2d13" providerId="LiveId" clId="{B045693B-94E0-4EE5-BFB1-F166C1BDFB4D}" dt="2021-11-26T07:04:34.302" v="428" actId="14100"/>
          <ac:picMkLst>
            <pc:docMk/>
            <pc:sldMk cId="1035922905" sldId="303"/>
            <ac:picMk id="8" creationId="{3BA6D760-38AF-441A-8F93-066352AD18E1}"/>
          </ac:picMkLst>
        </pc:picChg>
      </pc:sldChg>
      <pc:sldChg chg="modSp mod modTransition">
        <pc:chgData name="Joanna Jarzyńska" userId="d27db15fd73f2d13" providerId="LiveId" clId="{B045693B-94E0-4EE5-BFB1-F166C1BDFB4D}" dt="2021-11-26T08:40:30.244" v="581" actId="20577"/>
        <pc:sldMkLst>
          <pc:docMk/>
          <pc:sldMk cId="4168821598" sldId="304"/>
        </pc:sldMkLst>
        <pc:spChg chg="mod">
          <ac:chgData name="Joanna Jarzyńska" userId="d27db15fd73f2d13" providerId="LiveId" clId="{B045693B-94E0-4EE5-BFB1-F166C1BDFB4D}" dt="2021-11-26T08:40:30.244" v="581" actId="20577"/>
          <ac:spMkLst>
            <pc:docMk/>
            <pc:sldMk cId="4168821598" sldId="304"/>
            <ac:spMk id="3" creationId="{FB6DC66B-4A06-474E-911E-E6E33D85882C}"/>
          </ac:spMkLst>
        </pc:spChg>
      </pc:sldChg>
      <pc:sldChg chg="modSp mod modTransition">
        <pc:chgData name="Joanna Jarzyńska" userId="d27db15fd73f2d13" providerId="LiveId" clId="{B045693B-94E0-4EE5-BFB1-F166C1BDFB4D}" dt="2021-11-26T07:33:47.683" v="536"/>
        <pc:sldMkLst>
          <pc:docMk/>
          <pc:sldMk cId="3002474785" sldId="305"/>
        </pc:sldMkLst>
        <pc:picChg chg="mod">
          <ac:chgData name="Joanna Jarzyńska" userId="d27db15fd73f2d13" providerId="LiveId" clId="{B045693B-94E0-4EE5-BFB1-F166C1BDFB4D}" dt="2021-11-26T07:07:52.560" v="436" actId="1076"/>
          <ac:picMkLst>
            <pc:docMk/>
            <pc:sldMk cId="3002474785" sldId="305"/>
            <ac:picMk id="3" creationId="{3A3F888C-BAC2-4983-9744-8D8325EEF88D}"/>
          </ac:picMkLst>
        </pc:picChg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3076176405" sldId="306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203178028" sldId="307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1967577333" sldId="308"/>
        </pc:sldMkLst>
      </pc:sldChg>
      <pc:sldChg chg="modTransition">
        <pc:chgData name="Joanna Jarzyńska" userId="d27db15fd73f2d13" providerId="LiveId" clId="{B045693B-94E0-4EE5-BFB1-F166C1BDFB4D}" dt="2021-11-26T07:33:47.683" v="536"/>
        <pc:sldMkLst>
          <pc:docMk/>
          <pc:sldMk cId="59528638" sldId="309"/>
        </pc:sldMkLst>
      </pc:sldChg>
      <pc:sldChg chg="addSp delSp modSp mod modTransition">
        <pc:chgData name="Joanna Jarzyńska" userId="d27db15fd73f2d13" providerId="LiveId" clId="{B045693B-94E0-4EE5-BFB1-F166C1BDFB4D}" dt="2021-11-26T07:33:47.683" v="536"/>
        <pc:sldMkLst>
          <pc:docMk/>
          <pc:sldMk cId="917721801" sldId="310"/>
        </pc:sldMkLst>
        <pc:picChg chg="mod">
          <ac:chgData name="Joanna Jarzyńska" userId="d27db15fd73f2d13" providerId="LiveId" clId="{B045693B-94E0-4EE5-BFB1-F166C1BDFB4D}" dt="2021-11-26T07:10:59.107" v="447" actId="1076"/>
          <ac:picMkLst>
            <pc:docMk/>
            <pc:sldMk cId="917721801" sldId="310"/>
            <ac:picMk id="3" creationId="{0920275F-4BD8-4D17-ADB5-E87F8074E10E}"/>
          </ac:picMkLst>
        </pc:picChg>
        <pc:picChg chg="add del mod">
          <ac:chgData name="Joanna Jarzyńska" userId="d27db15fd73f2d13" providerId="LiveId" clId="{B045693B-94E0-4EE5-BFB1-F166C1BDFB4D}" dt="2021-11-26T07:09:11.537" v="441" actId="478"/>
          <ac:picMkLst>
            <pc:docMk/>
            <pc:sldMk cId="917721801" sldId="310"/>
            <ac:picMk id="4" creationId="{88EF5145-1D0D-404F-9D45-E30449BC6252}"/>
          </ac:picMkLst>
        </pc:picChg>
        <pc:picChg chg="add mod">
          <ac:chgData name="Joanna Jarzyńska" userId="d27db15fd73f2d13" providerId="LiveId" clId="{B045693B-94E0-4EE5-BFB1-F166C1BDFB4D}" dt="2021-11-26T07:11:02.348" v="448" actId="14100"/>
          <ac:picMkLst>
            <pc:docMk/>
            <pc:sldMk cId="917721801" sldId="310"/>
            <ac:picMk id="6" creationId="{014776A6-DD61-4D6F-B38A-12286770A206}"/>
          </ac:picMkLst>
        </pc:picChg>
        <pc:picChg chg="add mod">
          <ac:chgData name="Joanna Jarzyńska" userId="d27db15fd73f2d13" providerId="LiveId" clId="{B045693B-94E0-4EE5-BFB1-F166C1BDFB4D}" dt="2021-11-26T07:10:52.012" v="444" actId="1076"/>
          <ac:picMkLst>
            <pc:docMk/>
            <pc:sldMk cId="917721801" sldId="310"/>
            <ac:picMk id="8" creationId="{5CFFC6B6-66B1-49CE-A31A-126BBB548BA5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3591103337" sldId="311"/>
        </pc:sldMkLst>
        <pc:spChg chg="mod">
          <ac:chgData name="Joanna Jarzyńska" userId="d27db15fd73f2d13" providerId="LiveId" clId="{B045693B-94E0-4EE5-BFB1-F166C1BDFB4D}" dt="2021-11-26T07:12:52.601" v="458" actId="1076"/>
          <ac:spMkLst>
            <pc:docMk/>
            <pc:sldMk cId="3591103337" sldId="311"/>
            <ac:spMk id="3" creationId="{AE1B4B3B-F16C-4070-A420-44C85521BB11}"/>
          </ac:spMkLst>
        </pc:spChg>
        <pc:picChg chg="add mod">
          <ac:chgData name="Joanna Jarzyńska" userId="d27db15fd73f2d13" providerId="LiveId" clId="{B045693B-94E0-4EE5-BFB1-F166C1BDFB4D}" dt="2021-11-26T07:12:44.996" v="457" actId="14100"/>
          <ac:picMkLst>
            <pc:docMk/>
            <pc:sldMk cId="3591103337" sldId="311"/>
            <ac:picMk id="4" creationId="{30D77FD6-3363-4A71-8938-A24AE621074F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2710305130" sldId="312"/>
        </pc:sldMkLst>
        <pc:picChg chg="add mod">
          <ac:chgData name="Joanna Jarzyńska" userId="d27db15fd73f2d13" providerId="LiveId" clId="{B045693B-94E0-4EE5-BFB1-F166C1BDFB4D}" dt="2021-11-26T07:13:09.116" v="459" actId="1076"/>
          <ac:picMkLst>
            <pc:docMk/>
            <pc:sldMk cId="2710305130" sldId="312"/>
            <ac:picMk id="3" creationId="{86BD761F-9653-4D9A-A1EA-5CD864045E1C}"/>
          </ac:picMkLst>
        </pc:picChg>
        <pc:picChg chg="add mod">
          <ac:chgData name="Joanna Jarzyńska" userId="d27db15fd73f2d13" providerId="LiveId" clId="{B045693B-94E0-4EE5-BFB1-F166C1BDFB4D}" dt="2021-11-26T07:13:11.433" v="460" actId="1076"/>
          <ac:picMkLst>
            <pc:docMk/>
            <pc:sldMk cId="2710305130" sldId="312"/>
            <ac:picMk id="5" creationId="{75D47A51-AE2D-4BDE-97E3-F6130A8EB047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3601762325" sldId="313"/>
        </pc:sldMkLst>
        <pc:picChg chg="add mod">
          <ac:chgData name="Joanna Jarzyńska" userId="d27db15fd73f2d13" providerId="LiveId" clId="{B045693B-94E0-4EE5-BFB1-F166C1BDFB4D}" dt="2021-11-26T06:06:54.298" v="20" actId="1076"/>
          <ac:picMkLst>
            <pc:docMk/>
            <pc:sldMk cId="3601762325" sldId="313"/>
            <ac:picMk id="3" creationId="{FC5B960B-2521-47FC-A9DF-EB991356C117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655496008" sldId="314"/>
        </pc:sldMkLst>
        <pc:picChg chg="add mod">
          <ac:chgData name="Joanna Jarzyńska" userId="d27db15fd73f2d13" providerId="LiveId" clId="{B045693B-94E0-4EE5-BFB1-F166C1BDFB4D}" dt="2021-11-26T06:07:14.590" v="23" actId="1076"/>
          <ac:picMkLst>
            <pc:docMk/>
            <pc:sldMk cId="1655496008" sldId="314"/>
            <ac:picMk id="3" creationId="{F447C962-E897-478F-A338-093F2EB16F1C}"/>
          </ac:picMkLst>
        </pc:picChg>
      </pc:sldChg>
      <pc:sldChg chg="addSp delSp modSp mod modTransition">
        <pc:chgData name="Joanna Jarzyńska" userId="d27db15fd73f2d13" providerId="LiveId" clId="{B045693B-94E0-4EE5-BFB1-F166C1BDFB4D}" dt="2021-11-26T07:33:47.683" v="536"/>
        <pc:sldMkLst>
          <pc:docMk/>
          <pc:sldMk cId="1966571944" sldId="315"/>
        </pc:sldMkLst>
        <pc:picChg chg="add del mod">
          <ac:chgData name="Joanna Jarzyńska" userId="d27db15fd73f2d13" providerId="LiveId" clId="{B045693B-94E0-4EE5-BFB1-F166C1BDFB4D}" dt="2021-11-26T06:07:28.620" v="25" actId="478"/>
          <ac:picMkLst>
            <pc:docMk/>
            <pc:sldMk cId="1966571944" sldId="315"/>
            <ac:picMk id="3" creationId="{20C389AC-A980-45BA-9351-DF6F9DD453A3}"/>
          </ac:picMkLst>
        </pc:picChg>
        <pc:picChg chg="add mod">
          <ac:chgData name="Joanna Jarzyńska" userId="d27db15fd73f2d13" providerId="LiveId" clId="{B045693B-94E0-4EE5-BFB1-F166C1BDFB4D}" dt="2021-11-26T06:07:50.363" v="28" actId="1076"/>
          <ac:picMkLst>
            <pc:docMk/>
            <pc:sldMk cId="1966571944" sldId="315"/>
            <ac:picMk id="5" creationId="{1F0D112A-42EA-4FDA-86C2-9D30B49538F8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1111569868" sldId="316"/>
        </pc:sldMkLst>
        <pc:picChg chg="add mod">
          <ac:chgData name="Joanna Jarzyńska" userId="d27db15fd73f2d13" providerId="LiveId" clId="{B045693B-94E0-4EE5-BFB1-F166C1BDFB4D}" dt="2021-11-26T06:08:31.153" v="36" actId="14100"/>
          <ac:picMkLst>
            <pc:docMk/>
            <pc:sldMk cId="1111569868" sldId="316"/>
            <ac:picMk id="3" creationId="{3F578335-6D82-4A68-A7FD-591DC12DF3D2}"/>
          </ac:picMkLst>
        </pc:picChg>
        <pc:picChg chg="add mod">
          <ac:chgData name="Joanna Jarzyńska" userId="d27db15fd73f2d13" providerId="LiveId" clId="{B045693B-94E0-4EE5-BFB1-F166C1BDFB4D}" dt="2021-11-26T06:08:26.588" v="35" actId="1076"/>
          <ac:picMkLst>
            <pc:docMk/>
            <pc:sldMk cId="1111569868" sldId="316"/>
            <ac:picMk id="5" creationId="{A135B28E-16DB-461A-85BC-3B400FA09093}"/>
          </ac:picMkLst>
        </pc:picChg>
      </pc:sldChg>
      <pc:sldChg chg="addSp modSp mod modTransition">
        <pc:chgData name="Joanna Jarzyńska" userId="d27db15fd73f2d13" providerId="LiveId" clId="{B045693B-94E0-4EE5-BFB1-F166C1BDFB4D}" dt="2021-11-26T07:33:47.683" v="536"/>
        <pc:sldMkLst>
          <pc:docMk/>
          <pc:sldMk cId="3419573645" sldId="317"/>
        </pc:sldMkLst>
        <pc:picChg chg="add mod">
          <ac:chgData name="Joanna Jarzyńska" userId="d27db15fd73f2d13" providerId="LiveId" clId="{B045693B-94E0-4EE5-BFB1-F166C1BDFB4D}" dt="2021-11-26T06:08:54.619" v="39" actId="1076"/>
          <ac:picMkLst>
            <pc:docMk/>
            <pc:sldMk cId="3419573645" sldId="317"/>
            <ac:picMk id="3" creationId="{F30C4893-B97D-48EC-B946-169377B355A1}"/>
          </ac:picMkLst>
        </pc:picChg>
        <pc:picChg chg="add mod">
          <ac:chgData name="Joanna Jarzyńska" userId="d27db15fd73f2d13" providerId="LiveId" clId="{B045693B-94E0-4EE5-BFB1-F166C1BDFB4D}" dt="2021-11-26T06:09:15.310" v="42" actId="1076"/>
          <ac:picMkLst>
            <pc:docMk/>
            <pc:sldMk cId="3419573645" sldId="317"/>
            <ac:picMk id="5" creationId="{E44B3CCD-2047-4584-B025-CEA771F065AC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3841246122" sldId="318"/>
        </pc:sldMkLst>
        <pc:picChg chg="add mod">
          <ac:chgData name="Joanna Jarzyńska" userId="d27db15fd73f2d13" providerId="LiveId" clId="{B045693B-94E0-4EE5-BFB1-F166C1BDFB4D}" dt="2021-11-26T06:09:42.585" v="49" actId="1076"/>
          <ac:picMkLst>
            <pc:docMk/>
            <pc:sldMk cId="3841246122" sldId="318"/>
            <ac:picMk id="3" creationId="{97E2D1B0-8F91-481C-8AD9-7E33C82DC421}"/>
          </ac:picMkLst>
        </pc:picChg>
        <pc:picChg chg="add mod">
          <ac:chgData name="Joanna Jarzyńska" userId="d27db15fd73f2d13" providerId="LiveId" clId="{B045693B-94E0-4EE5-BFB1-F166C1BDFB4D}" dt="2021-11-26T06:10:06.059" v="52" actId="1076"/>
          <ac:picMkLst>
            <pc:docMk/>
            <pc:sldMk cId="3841246122" sldId="318"/>
            <ac:picMk id="5" creationId="{1B633062-D6EF-4F0B-85C3-1DBCDC434BBD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120241138" sldId="319"/>
        </pc:sldMkLst>
        <pc:spChg chg="add mod">
          <ac:chgData name="Joanna Jarzyńska" userId="d27db15fd73f2d13" providerId="LiveId" clId="{B045693B-94E0-4EE5-BFB1-F166C1BDFB4D}" dt="2021-11-26T07:14:29.725" v="464" actId="1076"/>
          <ac:spMkLst>
            <pc:docMk/>
            <pc:sldMk cId="1120241138" sldId="319"/>
            <ac:spMk id="3" creationId="{1CE7886B-0767-45C3-B286-2FFA536B9F25}"/>
          </ac:spMkLst>
        </pc:spChg>
        <pc:picChg chg="add mod">
          <ac:chgData name="Joanna Jarzyńska" userId="d27db15fd73f2d13" providerId="LiveId" clId="{B045693B-94E0-4EE5-BFB1-F166C1BDFB4D}" dt="2021-11-26T07:14:19.468" v="463" actId="14100"/>
          <ac:picMkLst>
            <pc:docMk/>
            <pc:sldMk cId="1120241138" sldId="319"/>
            <ac:picMk id="5" creationId="{B2DF8D48-26CD-4DC1-8F1A-DDEBE6BCD694}"/>
          </ac:picMkLst>
        </pc:picChg>
      </pc:sldChg>
      <pc:sldChg chg="addSp modSp new add del mod modTransition">
        <pc:chgData name="Joanna Jarzyńska" userId="d27db15fd73f2d13" providerId="LiveId" clId="{B045693B-94E0-4EE5-BFB1-F166C1BDFB4D}" dt="2021-11-26T07:33:47.683" v="536"/>
        <pc:sldMkLst>
          <pc:docMk/>
          <pc:sldMk cId="1419977066" sldId="320"/>
        </pc:sldMkLst>
        <pc:picChg chg="add mod">
          <ac:chgData name="Joanna Jarzyńska" userId="d27db15fd73f2d13" providerId="LiveId" clId="{B045693B-94E0-4EE5-BFB1-F166C1BDFB4D}" dt="2021-11-26T06:22:21.547" v="68" actId="1076"/>
          <ac:picMkLst>
            <pc:docMk/>
            <pc:sldMk cId="1419977066" sldId="320"/>
            <ac:picMk id="3" creationId="{FC54BA30-CC28-43E5-9A39-C1E7E53DACCC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910177900" sldId="321"/>
        </pc:sldMkLst>
        <pc:picChg chg="add mod">
          <ac:chgData name="Joanna Jarzyńska" userId="d27db15fd73f2d13" providerId="LiveId" clId="{B045693B-94E0-4EE5-BFB1-F166C1BDFB4D}" dt="2021-11-26T06:22:35.692" v="71" actId="1076"/>
          <ac:picMkLst>
            <pc:docMk/>
            <pc:sldMk cId="910177900" sldId="321"/>
            <ac:picMk id="3" creationId="{89999CD7-BEF3-460F-8E59-39588482FFD0}"/>
          </ac:picMkLst>
        </pc:picChg>
      </pc:sldChg>
      <pc:sldChg chg="addSp delSp modSp new mod modTransition">
        <pc:chgData name="Joanna Jarzyńska" userId="d27db15fd73f2d13" providerId="LiveId" clId="{B045693B-94E0-4EE5-BFB1-F166C1BDFB4D}" dt="2021-11-26T07:33:47.683" v="536"/>
        <pc:sldMkLst>
          <pc:docMk/>
          <pc:sldMk cId="1751875747" sldId="322"/>
        </pc:sldMkLst>
        <pc:picChg chg="add del mod">
          <ac:chgData name="Joanna Jarzyńska" userId="d27db15fd73f2d13" providerId="LiveId" clId="{B045693B-94E0-4EE5-BFB1-F166C1BDFB4D}" dt="2021-11-26T06:23:25.740" v="88" actId="478"/>
          <ac:picMkLst>
            <pc:docMk/>
            <pc:sldMk cId="1751875747" sldId="322"/>
            <ac:picMk id="3" creationId="{01EA5B61-01E9-4739-A53A-E53C50EC903E}"/>
          </ac:picMkLst>
        </pc:picChg>
        <pc:picChg chg="add mod">
          <ac:chgData name="Joanna Jarzyńska" userId="d27db15fd73f2d13" providerId="LiveId" clId="{B045693B-94E0-4EE5-BFB1-F166C1BDFB4D}" dt="2021-11-26T06:23:36.133" v="92" actId="1076"/>
          <ac:picMkLst>
            <pc:docMk/>
            <pc:sldMk cId="1751875747" sldId="322"/>
            <ac:picMk id="5" creationId="{B2F1844B-7AF7-4929-BBDE-A0297219000D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2852285632" sldId="323"/>
        </pc:sldMkLst>
        <pc:picChg chg="add mod">
          <ac:chgData name="Joanna Jarzyńska" userId="d27db15fd73f2d13" providerId="LiveId" clId="{B045693B-94E0-4EE5-BFB1-F166C1BDFB4D}" dt="2021-11-26T06:23:50.724" v="95" actId="1076"/>
          <ac:picMkLst>
            <pc:docMk/>
            <pc:sldMk cId="2852285632" sldId="323"/>
            <ac:picMk id="3" creationId="{DA68A082-C12F-4546-9D62-298FBCF23934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699164250" sldId="324"/>
        </pc:sldMkLst>
        <pc:picChg chg="add mod">
          <ac:chgData name="Joanna Jarzyńska" userId="d27db15fd73f2d13" providerId="LiveId" clId="{B045693B-94E0-4EE5-BFB1-F166C1BDFB4D}" dt="2021-11-26T06:24:24.894" v="98" actId="1076"/>
          <ac:picMkLst>
            <pc:docMk/>
            <pc:sldMk cId="699164250" sldId="324"/>
            <ac:picMk id="3" creationId="{CD3CCAFD-36D8-4740-AECF-CAD2F469FB55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628437427" sldId="325"/>
        </pc:sldMkLst>
        <pc:spChg chg="add mod">
          <ac:chgData name="Joanna Jarzyńska" userId="d27db15fd73f2d13" providerId="LiveId" clId="{B045693B-94E0-4EE5-BFB1-F166C1BDFB4D}" dt="2021-11-26T07:17:45.657" v="469" actId="1076"/>
          <ac:spMkLst>
            <pc:docMk/>
            <pc:sldMk cId="628437427" sldId="325"/>
            <ac:spMk id="3" creationId="{75B5C715-8C28-4C9A-B4CB-427DFA4E533B}"/>
          </ac:spMkLst>
        </pc:spChg>
        <pc:picChg chg="add mod">
          <ac:chgData name="Joanna Jarzyńska" userId="d27db15fd73f2d13" providerId="LiveId" clId="{B045693B-94E0-4EE5-BFB1-F166C1BDFB4D}" dt="2021-11-26T07:17:36.163" v="468" actId="14100"/>
          <ac:picMkLst>
            <pc:docMk/>
            <pc:sldMk cId="628437427" sldId="325"/>
            <ac:picMk id="5" creationId="{AC9537BD-2DD3-4F61-8BED-9769AC5FE518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3439671537" sldId="326"/>
        </pc:sldMkLst>
        <pc:picChg chg="add mod">
          <ac:chgData name="Joanna Jarzyńska" userId="d27db15fd73f2d13" providerId="LiveId" clId="{B045693B-94E0-4EE5-BFB1-F166C1BDFB4D}" dt="2021-11-26T06:27:53.995" v="128" actId="1076"/>
          <ac:picMkLst>
            <pc:docMk/>
            <pc:sldMk cId="3439671537" sldId="326"/>
            <ac:picMk id="3" creationId="{CF6A29A1-3F5D-4143-BAF6-C587D4CB6195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864374669" sldId="327"/>
        </pc:sldMkLst>
        <pc:picChg chg="add mod">
          <ac:chgData name="Joanna Jarzyńska" userId="d27db15fd73f2d13" providerId="LiveId" clId="{B045693B-94E0-4EE5-BFB1-F166C1BDFB4D}" dt="2021-11-26T06:28:11.430" v="131" actId="1076"/>
          <ac:picMkLst>
            <pc:docMk/>
            <pc:sldMk cId="864374669" sldId="327"/>
            <ac:picMk id="3" creationId="{4734F956-A2C7-4470-9664-07089162F1C4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830624341" sldId="328"/>
        </pc:sldMkLst>
        <pc:picChg chg="add mod">
          <ac:chgData name="Joanna Jarzyńska" userId="d27db15fd73f2d13" providerId="LiveId" clId="{B045693B-94E0-4EE5-BFB1-F166C1BDFB4D}" dt="2021-11-26T06:28:32.046" v="135" actId="14100"/>
          <ac:picMkLst>
            <pc:docMk/>
            <pc:sldMk cId="1830624341" sldId="328"/>
            <ac:picMk id="3" creationId="{FF624D17-F9B6-43B1-82AE-1C7B651857AF}"/>
          </ac:picMkLst>
        </pc:picChg>
        <pc:picChg chg="add mod">
          <ac:chgData name="Joanna Jarzyńska" userId="d27db15fd73f2d13" providerId="LiveId" clId="{B045693B-94E0-4EE5-BFB1-F166C1BDFB4D}" dt="2021-11-26T06:28:49.979" v="139" actId="14100"/>
          <ac:picMkLst>
            <pc:docMk/>
            <pc:sldMk cId="1830624341" sldId="328"/>
            <ac:picMk id="5" creationId="{72C9A236-3512-49A4-8101-7352E79757E4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2507548528" sldId="329"/>
        </pc:sldMkLst>
        <pc:picChg chg="add mod">
          <ac:chgData name="Joanna Jarzyńska" userId="d27db15fd73f2d13" providerId="LiveId" clId="{B045693B-94E0-4EE5-BFB1-F166C1BDFB4D}" dt="2021-11-26T07:18:05.538" v="471" actId="1076"/>
          <ac:picMkLst>
            <pc:docMk/>
            <pc:sldMk cId="2507548528" sldId="329"/>
            <ac:picMk id="3" creationId="{DCCE3D2A-0D80-4096-A089-268BF8F74D65}"/>
          </ac:picMkLst>
        </pc:picChg>
        <pc:picChg chg="add mod">
          <ac:chgData name="Joanna Jarzyńska" userId="d27db15fd73f2d13" providerId="LiveId" clId="{B045693B-94E0-4EE5-BFB1-F166C1BDFB4D}" dt="2021-11-26T07:18:04.212" v="470" actId="1076"/>
          <ac:picMkLst>
            <pc:docMk/>
            <pc:sldMk cId="2507548528" sldId="329"/>
            <ac:picMk id="5" creationId="{F428B99D-34AE-4C81-B51A-50DE9B72C692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916136200" sldId="330"/>
        </pc:sldMkLst>
        <pc:picChg chg="add mod">
          <ac:chgData name="Joanna Jarzyńska" userId="d27db15fd73f2d13" providerId="LiveId" clId="{B045693B-94E0-4EE5-BFB1-F166C1BDFB4D}" dt="2021-11-26T06:30:30.943" v="154" actId="1076"/>
          <ac:picMkLst>
            <pc:docMk/>
            <pc:sldMk cId="1916136200" sldId="330"/>
            <ac:picMk id="3" creationId="{1192C4B3-23A6-43C1-80D7-9312502836C2}"/>
          </ac:picMkLst>
        </pc:picChg>
        <pc:picChg chg="add mod">
          <ac:chgData name="Joanna Jarzyńska" userId="d27db15fd73f2d13" providerId="LiveId" clId="{B045693B-94E0-4EE5-BFB1-F166C1BDFB4D}" dt="2021-11-26T06:30:28.990" v="153" actId="1076"/>
          <ac:picMkLst>
            <pc:docMk/>
            <pc:sldMk cId="1916136200" sldId="330"/>
            <ac:picMk id="5" creationId="{405B9BDE-63E2-43D9-98E8-F434EFC452C8}"/>
          </ac:picMkLst>
        </pc:picChg>
      </pc:sldChg>
      <pc:sldChg chg="addSp modSp new del mod">
        <pc:chgData name="Joanna Jarzyńska" userId="d27db15fd73f2d13" providerId="LiveId" clId="{B045693B-94E0-4EE5-BFB1-F166C1BDFB4D}" dt="2021-11-26T06:31:22.882" v="173" actId="47"/>
        <pc:sldMkLst>
          <pc:docMk/>
          <pc:sldMk cId="2428308620" sldId="331"/>
        </pc:sldMkLst>
        <pc:picChg chg="add mod">
          <ac:chgData name="Joanna Jarzyńska" userId="d27db15fd73f2d13" providerId="LiveId" clId="{B045693B-94E0-4EE5-BFB1-F166C1BDFB4D}" dt="2021-11-26T06:30:52.713" v="158" actId="1076"/>
          <ac:picMkLst>
            <pc:docMk/>
            <pc:sldMk cId="2428308620" sldId="331"/>
            <ac:picMk id="3" creationId="{0C0A2ADD-7C8B-4D94-BCC4-EAA0C14CEBF1}"/>
          </ac:picMkLst>
        </pc:picChg>
      </pc:sldChg>
      <pc:sldChg chg="new del">
        <pc:chgData name="Joanna Jarzyńska" userId="d27db15fd73f2d13" providerId="LiveId" clId="{B045693B-94E0-4EE5-BFB1-F166C1BDFB4D}" dt="2021-11-26T06:24:52.119" v="102" actId="680"/>
        <pc:sldMkLst>
          <pc:docMk/>
          <pc:sldMk cId="1279539241" sldId="332"/>
        </pc:sldMkLst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3375216840" sldId="332"/>
        </pc:sldMkLst>
        <pc:picChg chg="add mod">
          <ac:chgData name="Joanna Jarzyńska" userId="d27db15fd73f2d13" providerId="LiveId" clId="{B045693B-94E0-4EE5-BFB1-F166C1BDFB4D}" dt="2021-11-26T07:14:39.780" v="465" actId="1076"/>
          <ac:picMkLst>
            <pc:docMk/>
            <pc:sldMk cId="3375216840" sldId="332"/>
            <ac:picMk id="3" creationId="{61910C46-8049-4BEF-8992-D84DE7074D22}"/>
          </ac:picMkLst>
        </pc:picChg>
        <pc:picChg chg="add mod">
          <ac:chgData name="Joanna Jarzyńska" userId="d27db15fd73f2d13" providerId="LiveId" clId="{B045693B-94E0-4EE5-BFB1-F166C1BDFB4D}" dt="2021-11-26T06:25:23.163" v="111" actId="14100"/>
          <ac:picMkLst>
            <pc:docMk/>
            <pc:sldMk cId="3375216840" sldId="332"/>
            <ac:picMk id="5" creationId="{357C760C-E5A7-4601-B36C-69CF9B404557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3058070916" sldId="333"/>
        </pc:sldMkLst>
        <pc:picChg chg="add mod">
          <ac:chgData name="Joanna Jarzyńska" userId="d27db15fd73f2d13" providerId="LiveId" clId="{B045693B-94E0-4EE5-BFB1-F166C1BDFB4D}" dt="2021-11-26T06:31:20.261" v="172" actId="1076"/>
          <ac:picMkLst>
            <pc:docMk/>
            <pc:sldMk cId="3058070916" sldId="333"/>
            <ac:picMk id="3" creationId="{1D023828-EA77-4CF9-A68E-550F0BCC0E6C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2209345342" sldId="334"/>
        </pc:sldMkLst>
        <pc:spChg chg="add mod">
          <ac:chgData name="Joanna Jarzyńska" userId="d27db15fd73f2d13" providerId="LiveId" clId="{B045693B-94E0-4EE5-BFB1-F166C1BDFB4D}" dt="2021-11-26T07:18:26.439" v="472" actId="20577"/>
          <ac:spMkLst>
            <pc:docMk/>
            <pc:sldMk cId="2209345342" sldId="334"/>
            <ac:spMk id="3" creationId="{73422DBF-6EBF-4DEC-8ACD-7E481B937B2D}"/>
          </ac:spMkLst>
        </pc:spChg>
        <pc:picChg chg="add mod">
          <ac:chgData name="Joanna Jarzyńska" userId="d27db15fd73f2d13" providerId="LiveId" clId="{B045693B-94E0-4EE5-BFB1-F166C1BDFB4D}" dt="2021-11-26T07:19:35.840" v="476" actId="1076"/>
          <ac:picMkLst>
            <pc:docMk/>
            <pc:sldMk cId="2209345342" sldId="334"/>
            <ac:picMk id="5" creationId="{6F52A207-AC79-4937-AD57-B04744510DEE}"/>
          </ac:picMkLst>
        </pc:picChg>
        <pc:picChg chg="add mod">
          <ac:chgData name="Joanna Jarzyńska" userId="d27db15fd73f2d13" providerId="LiveId" clId="{B045693B-94E0-4EE5-BFB1-F166C1BDFB4D}" dt="2021-11-26T07:20:07.583" v="478" actId="1076"/>
          <ac:picMkLst>
            <pc:docMk/>
            <pc:sldMk cId="2209345342" sldId="334"/>
            <ac:picMk id="7" creationId="{CCA8E5BE-48CC-4C60-AD0B-181E29465DEA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234666333" sldId="335"/>
        </pc:sldMkLst>
        <pc:picChg chg="add mod">
          <ac:chgData name="Joanna Jarzyńska" userId="d27db15fd73f2d13" providerId="LiveId" clId="{B045693B-94E0-4EE5-BFB1-F166C1BDFB4D}" dt="2021-11-26T06:33:02.077" v="190" actId="1076"/>
          <ac:picMkLst>
            <pc:docMk/>
            <pc:sldMk cId="1234666333" sldId="335"/>
            <ac:picMk id="3" creationId="{68532B91-C234-49E4-9D98-8B715DEDFEBA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899442926" sldId="336"/>
        </pc:sldMkLst>
        <pc:picChg chg="add mod ord">
          <ac:chgData name="Joanna Jarzyńska" userId="d27db15fd73f2d13" providerId="LiveId" clId="{B045693B-94E0-4EE5-BFB1-F166C1BDFB4D}" dt="2021-11-26T06:34:08.204" v="201" actId="166"/>
          <ac:picMkLst>
            <pc:docMk/>
            <pc:sldMk cId="899442926" sldId="336"/>
            <ac:picMk id="3" creationId="{0AF1A3A2-37F0-4FB0-AE1A-51B62AD199FD}"/>
          </ac:picMkLst>
        </pc:picChg>
        <pc:picChg chg="add mod">
          <ac:chgData name="Joanna Jarzyńska" userId="d27db15fd73f2d13" providerId="LiveId" clId="{B045693B-94E0-4EE5-BFB1-F166C1BDFB4D}" dt="2021-11-26T06:33:48.107" v="199" actId="1076"/>
          <ac:picMkLst>
            <pc:docMk/>
            <pc:sldMk cId="899442926" sldId="336"/>
            <ac:picMk id="5" creationId="{C9E105DF-8935-49FB-985E-7FD6757EB153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995892157" sldId="337"/>
        </pc:sldMkLst>
        <pc:spChg chg="add mod">
          <ac:chgData name="Joanna Jarzyńska" userId="d27db15fd73f2d13" providerId="LiveId" clId="{B045693B-94E0-4EE5-BFB1-F166C1BDFB4D}" dt="2021-11-26T06:34:58.160" v="207" actId="1076"/>
          <ac:spMkLst>
            <pc:docMk/>
            <pc:sldMk cId="1995892157" sldId="337"/>
            <ac:spMk id="3" creationId="{D327A1A4-3AEE-4B6A-A9A5-2608BD1AD109}"/>
          </ac:spMkLst>
        </pc:spChg>
        <pc:picChg chg="add mod">
          <ac:chgData name="Joanna Jarzyńska" userId="d27db15fd73f2d13" providerId="LiveId" clId="{B045693B-94E0-4EE5-BFB1-F166C1BDFB4D}" dt="2021-11-26T07:22:35.625" v="491" actId="1076"/>
          <ac:picMkLst>
            <pc:docMk/>
            <pc:sldMk cId="1995892157" sldId="337"/>
            <ac:picMk id="5" creationId="{908C0201-B2CC-4D9E-9487-A7DFF4AE73B7}"/>
          </ac:picMkLst>
        </pc:picChg>
        <pc:picChg chg="add mod">
          <ac:chgData name="Joanna Jarzyńska" userId="d27db15fd73f2d13" providerId="LiveId" clId="{B045693B-94E0-4EE5-BFB1-F166C1BDFB4D}" dt="2021-11-26T07:22:42.959" v="493" actId="1076"/>
          <ac:picMkLst>
            <pc:docMk/>
            <pc:sldMk cId="1995892157" sldId="337"/>
            <ac:picMk id="7" creationId="{0D273983-9954-4C9F-A03D-F139C9658EFC}"/>
          </ac:picMkLst>
        </pc:picChg>
        <pc:picChg chg="add mod">
          <ac:chgData name="Joanna Jarzyńska" userId="d27db15fd73f2d13" providerId="LiveId" clId="{B045693B-94E0-4EE5-BFB1-F166C1BDFB4D}" dt="2021-11-26T07:22:39.018" v="492" actId="1076"/>
          <ac:picMkLst>
            <pc:docMk/>
            <pc:sldMk cId="1995892157" sldId="337"/>
            <ac:picMk id="9" creationId="{C1040F33-254F-4BAB-B4A5-32E2972933AB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466837371" sldId="338"/>
        </pc:sldMkLst>
        <pc:picChg chg="add mod">
          <ac:chgData name="Joanna Jarzyńska" userId="d27db15fd73f2d13" providerId="LiveId" clId="{B045693B-94E0-4EE5-BFB1-F166C1BDFB4D}" dt="2021-11-26T06:35:46.327" v="214" actId="14100"/>
          <ac:picMkLst>
            <pc:docMk/>
            <pc:sldMk cId="466837371" sldId="338"/>
            <ac:picMk id="3" creationId="{178744E5-435F-43C6-AA15-17A7965A7B41}"/>
          </ac:picMkLst>
        </pc:picChg>
        <pc:picChg chg="add mod">
          <ac:chgData name="Joanna Jarzyńska" userId="d27db15fd73f2d13" providerId="LiveId" clId="{B045693B-94E0-4EE5-BFB1-F166C1BDFB4D}" dt="2021-11-26T06:35:59.510" v="217" actId="1076"/>
          <ac:picMkLst>
            <pc:docMk/>
            <pc:sldMk cId="466837371" sldId="338"/>
            <ac:picMk id="5" creationId="{AD750AAF-72F5-4270-B56E-F6EF0F03028B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160684337" sldId="339"/>
        </pc:sldMkLst>
        <pc:spChg chg="add mod">
          <ac:chgData name="Joanna Jarzyńska" userId="d27db15fd73f2d13" providerId="LiveId" clId="{B045693B-94E0-4EE5-BFB1-F166C1BDFB4D}" dt="2021-11-26T06:37:47.394" v="266" actId="1076"/>
          <ac:spMkLst>
            <pc:docMk/>
            <pc:sldMk cId="160684337" sldId="339"/>
            <ac:spMk id="3" creationId="{C61B7BDB-B1B6-4D2C-BB0D-66252B6EF11A}"/>
          </ac:spMkLst>
        </pc:spChg>
        <pc:picChg chg="add mod">
          <ac:chgData name="Joanna Jarzyńska" userId="d27db15fd73f2d13" providerId="LiveId" clId="{B045693B-94E0-4EE5-BFB1-F166C1BDFB4D}" dt="2021-11-26T07:23:44.434" v="496" actId="14100"/>
          <ac:picMkLst>
            <pc:docMk/>
            <pc:sldMk cId="160684337" sldId="339"/>
            <ac:picMk id="5" creationId="{85C5CB43-27D3-4359-B972-FD8A8E04784B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3247491401" sldId="340"/>
        </pc:sldMkLst>
        <pc:picChg chg="add mod">
          <ac:chgData name="Joanna Jarzyńska" userId="d27db15fd73f2d13" providerId="LiveId" clId="{B045693B-94E0-4EE5-BFB1-F166C1BDFB4D}" dt="2021-11-26T06:38:31.620" v="275" actId="1076"/>
          <ac:picMkLst>
            <pc:docMk/>
            <pc:sldMk cId="3247491401" sldId="340"/>
            <ac:picMk id="3" creationId="{E4E8D757-D8B2-4AF4-B3E3-610A1F6BD918}"/>
          </ac:picMkLst>
        </pc:picChg>
        <pc:picChg chg="add mod">
          <ac:chgData name="Joanna Jarzyńska" userId="d27db15fd73f2d13" providerId="LiveId" clId="{B045693B-94E0-4EE5-BFB1-F166C1BDFB4D}" dt="2021-11-26T07:23:57.016" v="497" actId="1076"/>
          <ac:picMkLst>
            <pc:docMk/>
            <pc:sldMk cId="3247491401" sldId="340"/>
            <ac:picMk id="5" creationId="{1EEF20E2-5B69-4BB0-969D-B247F28689D1}"/>
          </ac:picMkLst>
        </pc:picChg>
      </pc:sldChg>
      <pc:sldChg chg="addSp modSp new mod modTransition">
        <pc:chgData name="Joanna Jarzyńska" userId="d27db15fd73f2d13" providerId="LiveId" clId="{B045693B-94E0-4EE5-BFB1-F166C1BDFB4D}" dt="2021-11-26T07:33:47.683" v="536"/>
        <pc:sldMkLst>
          <pc:docMk/>
          <pc:sldMk cId="432587262" sldId="341"/>
        </pc:sldMkLst>
        <pc:picChg chg="add mod">
          <ac:chgData name="Joanna Jarzyńska" userId="d27db15fd73f2d13" providerId="LiveId" clId="{B045693B-94E0-4EE5-BFB1-F166C1BDFB4D}" dt="2021-11-26T06:38:45.335" v="278" actId="1076"/>
          <ac:picMkLst>
            <pc:docMk/>
            <pc:sldMk cId="432587262" sldId="341"/>
            <ac:picMk id="3" creationId="{C773CC7B-5C68-4794-95FF-82DB83CA28A3}"/>
          </ac:picMkLst>
        </pc:picChg>
        <pc:picChg chg="add mod">
          <ac:chgData name="Joanna Jarzyńska" userId="d27db15fd73f2d13" providerId="LiveId" clId="{B045693B-94E0-4EE5-BFB1-F166C1BDFB4D}" dt="2021-11-26T07:24:07.911" v="498" actId="1076"/>
          <ac:picMkLst>
            <pc:docMk/>
            <pc:sldMk cId="432587262" sldId="341"/>
            <ac:picMk id="5" creationId="{DA2B609D-53B6-491A-826F-056AAABFB705}"/>
          </ac:picMkLst>
        </pc:picChg>
      </pc:sldChg>
      <pc:sldChg chg="addSp delSp modSp new mod modTransition">
        <pc:chgData name="Joanna Jarzyńska" userId="d27db15fd73f2d13" providerId="LiveId" clId="{B045693B-94E0-4EE5-BFB1-F166C1BDFB4D}" dt="2021-11-26T08:51:27.816" v="589"/>
        <pc:sldMkLst>
          <pc:docMk/>
          <pc:sldMk cId="427291452" sldId="342"/>
        </pc:sldMkLst>
        <pc:spChg chg="add mod">
          <ac:chgData name="Joanna Jarzyńska" userId="d27db15fd73f2d13" providerId="LiveId" clId="{B045693B-94E0-4EE5-BFB1-F166C1BDFB4D}" dt="2021-11-26T08:39:46.073" v="580" actId="2710"/>
          <ac:spMkLst>
            <pc:docMk/>
            <pc:sldMk cId="427291452" sldId="342"/>
            <ac:spMk id="3" creationId="{7277D579-8208-47DD-AB91-F00A280089A6}"/>
          </ac:spMkLst>
        </pc:spChg>
        <pc:picChg chg="add del mod">
          <ac:chgData name="Joanna Jarzyńska" userId="d27db15fd73f2d13" providerId="LiveId" clId="{B045693B-94E0-4EE5-BFB1-F166C1BDFB4D}" dt="2021-11-26T07:31:30.159" v="526" actId="478"/>
          <ac:picMkLst>
            <pc:docMk/>
            <pc:sldMk cId="427291452" sldId="342"/>
            <ac:picMk id="5" creationId="{520833A0-0CD4-46D8-8AEE-8E42007E96A2}"/>
          </ac:picMkLst>
        </pc:picChg>
        <pc:picChg chg="add del mod">
          <ac:chgData name="Joanna Jarzyńska" userId="d27db15fd73f2d13" providerId="LiveId" clId="{B045693B-94E0-4EE5-BFB1-F166C1BDFB4D}" dt="2021-11-26T07:31:27.785" v="525" actId="478"/>
          <ac:picMkLst>
            <pc:docMk/>
            <pc:sldMk cId="427291452" sldId="342"/>
            <ac:picMk id="7" creationId="{D3B5A806-8279-4B2A-9826-40405BB5D93F}"/>
          </ac:picMkLst>
        </pc:picChg>
        <pc:picChg chg="add mod">
          <ac:chgData name="Joanna Jarzyńska" userId="d27db15fd73f2d13" providerId="LiveId" clId="{B045693B-94E0-4EE5-BFB1-F166C1BDFB4D}" dt="2021-11-26T07:31:24.491" v="523" actId="1076"/>
          <ac:picMkLst>
            <pc:docMk/>
            <pc:sldMk cId="427291452" sldId="342"/>
            <ac:picMk id="9" creationId="{E40339E5-BC10-48A4-81BB-E7A988374958}"/>
          </ac:picMkLst>
        </pc:picChg>
        <pc:picChg chg="add mod">
          <ac:chgData name="Joanna Jarzyńska" userId="d27db15fd73f2d13" providerId="LiveId" clId="{B045693B-94E0-4EE5-BFB1-F166C1BDFB4D}" dt="2021-11-26T07:31:44.007" v="530" actId="1076"/>
          <ac:picMkLst>
            <pc:docMk/>
            <pc:sldMk cId="427291452" sldId="342"/>
            <ac:picMk id="10" creationId="{8FA718C1-EC04-491B-88A8-43A5B0C853F3}"/>
          </ac:picMkLst>
        </pc:picChg>
      </pc:sldChg>
      <pc:sldChg chg="new del">
        <pc:chgData name="Joanna Jarzyńska" userId="d27db15fd73f2d13" providerId="LiveId" clId="{B045693B-94E0-4EE5-BFB1-F166C1BDFB4D}" dt="2021-11-26T08:54:17.195" v="591" actId="680"/>
        <pc:sldMkLst>
          <pc:docMk/>
          <pc:sldMk cId="1313824787" sldId="343"/>
        </pc:sldMkLst>
      </pc:sldChg>
      <pc:sldChg chg="addSp modSp new mod modTransition">
        <pc:chgData name="Joanna Jarzyńska" userId="d27db15fd73f2d13" providerId="LiveId" clId="{B045693B-94E0-4EE5-BFB1-F166C1BDFB4D}" dt="2021-11-26T08:56:54.402" v="616" actId="14100"/>
        <pc:sldMkLst>
          <pc:docMk/>
          <pc:sldMk cId="3254498340" sldId="343"/>
        </pc:sldMkLst>
        <pc:picChg chg="add mod">
          <ac:chgData name="Joanna Jarzyńska" userId="d27db15fd73f2d13" providerId="LiveId" clId="{B045693B-94E0-4EE5-BFB1-F166C1BDFB4D}" dt="2021-11-26T08:56:54.402" v="616" actId="14100"/>
          <ac:picMkLst>
            <pc:docMk/>
            <pc:sldMk cId="3254498340" sldId="343"/>
            <ac:picMk id="3" creationId="{4159510C-8F8C-42C3-BB0A-73A4D43F35FB}"/>
          </ac:picMkLst>
        </pc:picChg>
        <pc:picChg chg="add mod">
          <ac:chgData name="Joanna Jarzyńska" userId="d27db15fd73f2d13" providerId="LiveId" clId="{B045693B-94E0-4EE5-BFB1-F166C1BDFB4D}" dt="2021-11-26T08:56:48.334" v="615" actId="14100"/>
          <ac:picMkLst>
            <pc:docMk/>
            <pc:sldMk cId="3254498340" sldId="343"/>
            <ac:picMk id="5" creationId="{ACFFEB71-26FF-4397-9F87-E587AD5BE486}"/>
          </ac:picMkLst>
        </pc:picChg>
      </pc:sldChg>
      <pc:sldMasterChg chg="modTransition modSldLayout">
        <pc:chgData name="Joanna Jarzyńska" userId="d27db15fd73f2d13" providerId="LiveId" clId="{B045693B-94E0-4EE5-BFB1-F166C1BDFB4D}" dt="2021-11-26T07:33:47.683" v="536"/>
        <pc:sldMasterMkLst>
          <pc:docMk/>
          <pc:sldMasterMk cId="4243055982" sldId="2147483732"/>
        </pc:sldMasterMkLst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2650029831" sldId="2147483733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4119307542" sldId="2147483734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2470213859" sldId="2147483735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450250589" sldId="2147483736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442818750" sldId="2147483737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94720223" sldId="2147483738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904620785" sldId="2147483739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4173703064" sldId="2147483740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991537308" sldId="2147483741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3345627599" sldId="2147483742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381723292" sldId="2147483743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4165960247" sldId="2147483744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704574894" sldId="2147483745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3067954992" sldId="2147483746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660687239" sldId="2147483747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2728016901" sldId="2147483748"/>
          </pc:sldLayoutMkLst>
        </pc:sldLayoutChg>
        <pc:sldLayoutChg chg="modTransition">
          <pc:chgData name="Joanna Jarzyńska" userId="d27db15fd73f2d13" providerId="LiveId" clId="{B045693B-94E0-4EE5-BFB1-F166C1BDFB4D}" dt="2021-11-26T07:33:47.683" v="536"/>
          <pc:sldLayoutMkLst>
            <pc:docMk/>
            <pc:sldMasterMk cId="4243055982" sldId="2147483732"/>
            <pc:sldLayoutMk cId="1601767337" sldId="21474837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00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6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9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5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6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0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76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3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2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2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8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6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7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5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FB6DFF-71D6-49DB-8A82-C9F2DA8FD1BD}" type="datetimeFigureOut">
              <a:rPr lang="pl-PL" smtClean="0"/>
              <a:t>29.11.2021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A2C1-D356-49CE-852B-56C4BB3E80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055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59510C-8F8C-42C3-BB0A-73A4D43F3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CFFEB71-26FF-4397-9F87-E587AD5BE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F474B0-CC7C-469B-9B45-58AD53EE2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742" y="1247775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br>
              <a:rPr lang="pl-PL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 pierwszej tajemniczej sali uczniowie przygotowywali </a:t>
            </a:r>
            <a:r>
              <a:rPr lang="pl-PL" sz="27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karykaturę nauczyciela przedmiotowego</a:t>
            </a:r>
            <a: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Zadanie odbywało się w języku niemieckim. Grupa losowała kartonik z napisem np. MATHELEHRER (nauczyciel matematyki) i musiała stworzyć jego portret wykorzystując atrybuty związane z jego przedmiotem, np. linijka, ekierka, itd. Elementy te stanowiły kolejne części głowy i twarzy.</a:t>
            </a:r>
            <a:b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1C4D16-5B2D-465C-A473-253EEA561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79" y="87313"/>
            <a:ext cx="1838325" cy="24860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BA97528-1201-4C21-B9F5-2D2D6EB2F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4" y="77788"/>
            <a:ext cx="1838325" cy="24955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74C5481-9B3C-47AD-9092-81BEB9A1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61" y="415925"/>
            <a:ext cx="2524125" cy="18097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F23CD3-7D25-4FAE-A112-5650C45D9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21" y="45878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3FE417-E87A-4064-A0FF-16BFBBB0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49" y="357204"/>
            <a:ext cx="4607694" cy="61435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DBD853-D1F7-4DF9-AD1C-FF389CA58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1" y="357204"/>
            <a:ext cx="4607695" cy="61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91915-66C3-4995-BF00-6CF23A9BA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04" y="678032"/>
            <a:ext cx="7335915" cy="55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4DA5C6-98A1-47E3-9BBA-3660F5C6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2" y="480627"/>
            <a:ext cx="4447898" cy="59305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AAC4DEF-B4C7-4ADC-A630-16389AB32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70" y="480627"/>
            <a:ext cx="4447898" cy="59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660E30-70CA-486B-9CC8-26B1202DA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0" y="340558"/>
            <a:ext cx="4495245" cy="59936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ED4CD6-EA12-43AD-B9C7-7495D084C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07" y="340558"/>
            <a:ext cx="4495245" cy="59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1931A31-5198-43BA-9C01-CD7CE53C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2" y="361148"/>
            <a:ext cx="4601778" cy="61357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5E09E82-1C2E-4010-AEA9-CC1DD372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39" y="361148"/>
            <a:ext cx="4601778" cy="61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37C3AF-F581-4A90-80F7-21F77A909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1" y="916781"/>
            <a:ext cx="11368410" cy="46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8583EB-6A88-4265-B506-1138FC28A2BF}"/>
              </a:ext>
            </a:extLst>
          </p:cNvPr>
          <p:cNvSpPr txBox="1"/>
          <p:nvPr/>
        </p:nvSpPr>
        <p:spPr>
          <a:xfrm>
            <a:off x="1198485" y="1553592"/>
            <a:ext cx="9880847" cy="335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Druga tajemnicza sala to </a:t>
            </a:r>
            <a:r>
              <a:rPr lang="pl-PL" sz="24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ciastkarnia z prawdziwego zdarzenia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Tu reprezentanci klas zakasywali rękawy i trzymając w dłoni niemieckojęzyczny przepis na maślane ciasteczka, ruszali do akcji. Mąka była wszędzie, cukier waniliowy ginął w zastraszającym tempie, mikser grzał się na wysokich obrotach, ale … ubaw był po pachy, a ciacha wyszły obłędne.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5FECB5-4CEC-4D77-BDC2-2D3B06483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2" y="4437380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091159-5B4A-4E77-94E4-8421EA23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79" y="461639"/>
            <a:ext cx="4451042" cy="59347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5F0B054-AB3B-46E3-8198-68A276741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06" y="461638"/>
            <a:ext cx="4451042" cy="593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6965F2-25F8-447A-B881-5F36D5F5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4" y="826709"/>
            <a:ext cx="10476037" cy="48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30DD1B-9164-45DD-B5C3-C9F86AC3B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9149" y="1471198"/>
            <a:ext cx="8825658" cy="1891941"/>
          </a:xfrm>
        </p:spPr>
        <p:txBody>
          <a:bodyPr/>
          <a:lstStyle/>
          <a:p>
            <a:pPr algn="ctr"/>
            <a:r>
              <a:rPr lang="pl-PL" sz="5400" b="1" dirty="0">
                <a:highlight>
                  <a:srgbClr val="FF0000"/>
                </a:highlight>
              </a:rPr>
              <a:t>DZIEŃ JĘZYKÓW OBCYCH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FFB180-6CA7-4325-97CD-E7C555E3B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9831" y="3605515"/>
            <a:ext cx="6772594" cy="86142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highlight>
                  <a:srgbClr val="FF0000"/>
                </a:highlight>
              </a:rPr>
              <a:t>„POD BRZOZAMI”</a:t>
            </a:r>
          </a:p>
          <a:p>
            <a:pPr algn="ctr"/>
            <a:r>
              <a:rPr lang="pl-PL" sz="2800" b="1" dirty="0">
                <a:highlight>
                  <a:srgbClr val="FF0000"/>
                </a:highlight>
              </a:rPr>
              <a:t>2021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E8E834-C3A1-4324-83D5-0D79219FC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0" y="238333"/>
            <a:ext cx="2286000" cy="13716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9D4A7F-82C7-449C-8FA2-02D0705BE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5008354"/>
            <a:ext cx="2286000" cy="13716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6C51DD0-760B-457E-993A-B2B4D5F81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9" y="4325994"/>
            <a:ext cx="2766219" cy="184414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FB2E6B6-F31F-4BD4-A6C9-4250CF93B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37" y="478046"/>
            <a:ext cx="2600325" cy="176212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DB7FBF9-303F-4DE9-9696-0C54344F6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5" y="5248067"/>
            <a:ext cx="2286000" cy="13716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6F0A789-DC3D-4FCD-B177-EB0FE664D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40" y="421103"/>
            <a:ext cx="2762250" cy="165735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2D51466-92AE-4C87-8165-431CD46437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7" y="3402813"/>
            <a:ext cx="1905000" cy="126682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2E84B47-E747-4D07-81E0-7C995A0A29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88" y="4830832"/>
            <a:ext cx="2286001" cy="1549122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AEC35A41-3DE1-46EF-9A37-6DAA31C3C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9" y="687596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7306AD-F187-4F4B-B1A3-8272B088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43" y="471749"/>
            <a:ext cx="4483408" cy="597787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BA3D7F2-73FE-4C3C-940E-EBC90255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62" y="471748"/>
            <a:ext cx="4483408" cy="59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FF16380-370D-4995-91CB-4A6CCB58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69" y="328472"/>
            <a:ext cx="4694070" cy="62587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B4313E9-6B5F-4654-ABAF-03AEBEF1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4" y="328472"/>
            <a:ext cx="4694070" cy="62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EF2C20-6585-4E64-B56A-0000D53EF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6" y="488270"/>
            <a:ext cx="2758486" cy="59727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317DC5-EB55-4A04-A217-BD6F6FAE6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7" y="488270"/>
            <a:ext cx="2758486" cy="59727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8257BA-8600-4B0F-ADA4-A2C05FAE3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8" y="488270"/>
            <a:ext cx="2758486" cy="59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52829E1-6852-4BEA-869B-62AFC79C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34" y="435006"/>
            <a:ext cx="4500979" cy="60013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292D2D-50B9-407F-ACCA-A1EEF388F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91" y="435006"/>
            <a:ext cx="4500979" cy="60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700EFE-CDE9-4D70-B54E-AB3A23C9F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17" y="228105"/>
            <a:ext cx="4729395" cy="63058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5775ADE-7687-4BEE-AD36-386A2B11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02" y="228105"/>
            <a:ext cx="4729395" cy="63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71CAD5-971E-470D-8B47-13B21A71B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6" y="261891"/>
            <a:ext cx="4750663" cy="63342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8078E6-538D-422D-AA38-3EF860CF6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1892"/>
            <a:ext cx="2790548" cy="60421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8C9D17C-6B85-4527-8BDD-09A7D8972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92" y="261891"/>
            <a:ext cx="2554300" cy="55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057E06-4EFA-4804-A94D-BC8F9DAF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0" y="923787"/>
            <a:ext cx="10848660" cy="50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F1399C8-4467-44CA-8B13-D8A415899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95" y="392712"/>
            <a:ext cx="4554431" cy="60725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266FF2-1C1E-4D95-8A73-80F85E71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60" y="470516"/>
            <a:ext cx="2714098" cy="58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0D3BCD8-B9A6-45EA-8FC5-EA1B399D4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3" y="1233997"/>
            <a:ext cx="10437592" cy="48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7A9BD2-3963-42B6-A2D9-3ECA75DF8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40" y="0"/>
            <a:ext cx="51435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EE5C3FD-9143-48FB-B35A-46C939BA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1" y="452761"/>
            <a:ext cx="4464359" cy="59524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9C4CA1-29F3-46C2-A2AA-E222FB66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02" y="452761"/>
            <a:ext cx="4575328" cy="61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0EBBDF-B2E9-4001-8FEB-FF9F0A32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3249929"/>
            <a:ext cx="10515600" cy="302895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Dnia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19 listopada 2021 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roku odby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ł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si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ę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 naszej szkole pierwsza edycja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Dnia J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ę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zyk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Elephant" panose="02020904090505020303" pitchFamily="18" charset="0"/>
              </a:rPr>
              <a:t>ó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 Obcych pod Brzozami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W ca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ł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ym przedsi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ę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wzi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ę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ciu wzi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ęł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 udzia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ł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32 uczni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Elephant" panose="02020904090505020303" pitchFamily="18" charset="0"/>
              </a:rPr>
              <a:t>ó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w. Byli to reprezentanci klas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7A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7B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7C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7E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8A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8D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Nad przebiegiem spotkania czuwali r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Elephant" panose="02020904090505020303" pitchFamily="18" charset="0"/>
              </a:rPr>
              <a:t>ó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wnie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ż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uczniowie –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Kornelia i Agata z 7C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oraz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Oliwia, Anita, Maja, Lena, Szymon i Ksawery z 8D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608E47-27A1-4D5A-A5DE-687F815F7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290829"/>
            <a:ext cx="4566316" cy="2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0585A5B-ACE9-4B5A-840E-CC98558C0407}"/>
              </a:ext>
            </a:extLst>
          </p:cNvPr>
          <p:cNvSpPr txBox="1"/>
          <p:nvPr/>
        </p:nvSpPr>
        <p:spPr>
          <a:xfrm>
            <a:off x="1602154" y="836246"/>
            <a:ext cx="8112369" cy="5856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W trzeciej stacji dydaktycznej uczniowie mierzyli się z wiadomościami na temat różnych krajów na świecie. Zapoznali się z kartami obrazkowymi i z nazwami krajów, które następnie były podstawą do wykonania kolejnych zadań:</a:t>
            </a:r>
            <a:endParaRPr lang="pl-PL" b="0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   </a:t>
            </a: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łączenie nazw krajów z flagami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</a:t>
            </a:r>
            <a:r>
              <a:rPr lang="pl-PL" sz="1800" b="1" i="0" u="none" strike="noStrike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wykreślanka</a:t>
            </a: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obrazkowa z nazwami krajów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piosenka z numerowaniem narodowości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rozpoznawanie języka z czytaniem tekstu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kalambury z nazwami krajów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rozpoznawanie języka z odsłuchaniem fragmentu wypowiedzi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   puzzle interaktywne z odgadywaniem słynnych miejsc na świecie.</a:t>
            </a:r>
            <a:endParaRPr lang="pl-PL" sz="800" b="1" i="0" u="none" strike="noStrike" dirty="0">
              <a:solidFill>
                <a:srgbClr val="00B050"/>
              </a:solidFill>
              <a:effectLst/>
              <a:latin typeface="Noto Sans Symbols"/>
            </a:endParaRP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Wszyscy zacięcie pracowali :)</a:t>
            </a:r>
            <a:endParaRPr lang="pl-PL" b="0" dirty="0">
              <a:effectLst/>
            </a:endParaRPr>
          </a:p>
          <a:p>
            <a:pPr algn="ctr">
              <a:lnSpc>
                <a:spcPct val="150000"/>
              </a:lnSpc>
            </a:pPr>
            <a:br>
              <a:rPr lang="pl-PL" dirty="0"/>
            </a:b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62C3C2-C19E-4587-B27D-8AABD595B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8320">
            <a:off x="8056563" y="2180247"/>
            <a:ext cx="38004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0E6F39-0913-4785-BD23-A3CABDEDC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9" y="346229"/>
            <a:ext cx="6024979" cy="451873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780AF3-F979-4316-BB83-51181549B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2" y="2066277"/>
            <a:ext cx="6143349" cy="46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492BC6-6DB7-4C5F-A558-0C0AC2A81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" y="932155"/>
            <a:ext cx="6758866" cy="50691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EB8FB8-CC28-47CA-939D-AE2F16123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51" y="248574"/>
            <a:ext cx="2925441" cy="63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F43DA9F-7042-49D2-84A1-E3DA8B2D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1" y="315157"/>
            <a:ext cx="4670764" cy="62276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2084BBA-AFBE-4EF2-BEA4-2CA5A2000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157"/>
            <a:ext cx="4670764" cy="62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6E31FA7-F43D-418F-9239-7E73ED6ED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8" y="727969"/>
            <a:ext cx="10841257" cy="50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4854190-8420-4087-A010-C6D60003B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7" y="818906"/>
            <a:ext cx="10709429" cy="49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DD821F0-0E1C-4F60-AEF5-01B985BC9DFB}"/>
              </a:ext>
            </a:extLst>
          </p:cNvPr>
          <p:cNvSpPr txBox="1"/>
          <p:nvPr/>
        </p:nvSpPr>
        <p:spPr>
          <a:xfrm>
            <a:off x="695570" y="937847"/>
            <a:ext cx="9558215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Czwarty pokój to wyższa szkoła jazdy…</a:t>
            </a: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Aż pięć stacji!!!</a:t>
            </a: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pl-PL" sz="2400" b="0" dirty="0">
              <a:effectLst/>
            </a:endParaRP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Do wykonania zadań uczniowie potrzebowali telefonu z aplikacją do odczytania kodów QR. </a:t>
            </a:r>
            <a:endParaRPr lang="pl-PL" sz="2400" b="0" dirty="0">
              <a:effectLst/>
            </a:endParaRP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Zadania zawierały:</a:t>
            </a:r>
            <a:endParaRPr lang="pl-PL" sz="2400" b="0" dirty="0">
              <a:effectLst/>
            </a:endParaRPr>
          </a:p>
          <a:p>
            <a:pPr marL="6985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łączenie flag z nazwami w języku angielskim w rozsypance literowej</a:t>
            </a:r>
            <a:endParaRPr lang="pl-PL" sz="2400" b="0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   krzyżówkę z wpisywaniem nazw państw 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   językowe domino z flagami i tekstami w różnych językach</a:t>
            </a:r>
            <a:endParaRPr lang="pl-PL" sz="1800" b="1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   ćwiczenie z kodami QR, w których ukryte są zdjęcia słynnych miejsc na świecie  oraz ich opisy</a:t>
            </a:r>
            <a:endParaRPr lang="pl-PL" sz="1800" b="1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    ćwiczenie audio z rozpoznawaniem jaki to język – chiński też fajny język :)</a:t>
            </a:r>
            <a:endParaRPr lang="pl-PL" sz="1800" b="1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indent="-215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Tu korkowało się najbardziej ;) ale chęć walki była high </a:t>
            </a:r>
            <a:r>
              <a:rPr lang="pl-PL" sz="1800" b="1" i="0" u="none" strike="noStrike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level</a:t>
            </a:r>
            <a:r>
              <a:rPr lang="pl-PL" sz="1800" b="1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:)</a:t>
            </a:r>
            <a:endParaRPr lang="pl-PL" sz="2400" b="0" dirty="0">
              <a:effectLst/>
            </a:endParaRPr>
          </a:p>
          <a:p>
            <a:br>
              <a:rPr lang="pl-PL" sz="2400" dirty="0"/>
            </a:br>
            <a:endParaRPr lang="pl-PL" sz="2200" b="1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266815-AE6E-4DEE-8092-604B56FDC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7" y="85602"/>
            <a:ext cx="22479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7BFEE9-F667-4D63-8656-9A0EACA14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5" y="331679"/>
            <a:ext cx="4565157" cy="60868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0299B65-5F85-49FD-8588-4609FB52E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64" y="331679"/>
            <a:ext cx="4565157" cy="60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A07167-FC1F-4A55-B2CF-E297714BA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26" y="328473"/>
            <a:ext cx="4550915" cy="606788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1CE0A87-EF92-414E-A71F-EEF38904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790"/>
            <a:ext cx="4550915" cy="60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A4319F-851D-4FC5-B5C5-D13E02A89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38" y="557072"/>
            <a:ext cx="7880412" cy="5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25640C8-4EE5-4F45-BCF1-550816D8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015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Spotkanie rozpoczęło się o godzinie 18:00. Uczniowie natychmiast przystąpili do realizacji zadań, które czekały na nich w czterech osobnych salach oraz na korytarzu. Na szkolnym holu kolejne drużyny zastanawiały się </a:t>
            </a:r>
            <a:r>
              <a:rPr lang="pl-PL" sz="24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DLACZEGO WARTO JEDNAK UCZYĆ SIĘ JĘZYKÓW OBCYCH? 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 ich niebanalnych, przemyślanych i dojrzałych argumentów powstało drzewo pomysłów, które ostatecznie zdobi ścianę korytarza i zachęca innych do refleksji.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0C5260-7F56-4D0F-A26C-7C1F79C78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" y="487394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E1A3E50-1426-471B-9E1B-A597E9396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6" y="343516"/>
            <a:ext cx="4556280" cy="60750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783E56-4F70-4051-A126-D97DAA441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42" y="343516"/>
            <a:ext cx="4556280" cy="6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0F80CA-7792-4C80-9D3C-9331C2EA4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4" y="888277"/>
            <a:ext cx="11002436" cy="50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86A789-0270-4635-9FC2-B201A7AC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1" y="443883"/>
            <a:ext cx="2679434" cy="58015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822978-8DE4-4090-8E97-78FB440FB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24" y="443884"/>
            <a:ext cx="2679435" cy="58015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AC91AD-A8EB-4F06-AA0F-F39AFD43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17" y="443882"/>
            <a:ext cx="2679434" cy="58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44DA5E-62DA-47EF-89B7-708A9FE7F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8" y="754603"/>
            <a:ext cx="10829437" cy="50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CCE84B5-F877-4E70-9412-7D7CE5E36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1" y="967666"/>
            <a:ext cx="10271998" cy="47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93C606-57F1-4261-80E8-86745333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0" y="510466"/>
            <a:ext cx="2695834" cy="58370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2A0806-7E06-436D-8E9B-5F1D1298C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70" y="510466"/>
            <a:ext cx="2695834" cy="58370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7D8384A-CB13-4A0B-97A7-79C62449B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41" y="510466"/>
            <a:ext cx="2695835" cy="5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C2384F5-7BB0-4D42-B54B-76AAF3408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2" y="736847"/>
            <a:ext cx="11175435" cy="51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F93DC6B-A5F4-41BF-B181-9BA6D528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2" y="997028"/>
            <a:ext cx="10531497" cy="48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808603-728D-482D-A0EB-ED6C173E1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4" y="994299"/>
            <a:ext cx="10706702" cy="49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1831D-1949-4EC8-8896-98E45B72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55" y="-410882"/>
            <a:ext cx="10150305" cy="14005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zakończonych zmaganiach przyszedł czas na </a:t>
            </a:r>
            <a:r>
              <a:rPr lang="pl-PL" sz="27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małe co nieco</a:t>
            </a:r>
            <a: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Tu pozwoliliśmy sobie na dużą swobodę. Każdy jadł co chciał lub miał i gdzie chciał. Taki mały </a:t>
            </a:r>
            <a:r>
              <a:rPr lang="pl-PL" sz="27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relaksik</a:t>
            </a:r>
            <a:r>
              <a:rPr lang="pl-PL" sz="27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przed kolejną porcją zmagań.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CA61C2D-8649-4736-B300-8085ABC04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54" y="2066291"/>
            <a:ext cx="3263503" cy="435133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BA6D760-38AF-441A-8F93-066352AD18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71" y="2006302"/>
            <a:ext cx="3425175" cy="4566901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D8D2A3-49EF-4DAE-8333-EB29AA932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915">
            <a:off x="4435172" y="3184547"/>
            <a:ext cx="3321654" cy="22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D4114B3-9423-4450-AECB-7105B608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5" y="410468"/>
            <a:ext cx="4619257" cy="61590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F953C46-385B-4454-BA02-46F4A66B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60" y="410468"/>
            <a:ext cx="4619257" cy="61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B6DC66B-4A06-474E-911E-E6E33D85882C}"/>
              </a:ext>
            </a:extLst>
          </p:cNvPr>
          <p:cNvSpPr txBox="1"/>
          <p:nvPr/>
        </p:nvSpPr>
        <p:spPr>
          <a:xfrm>
            <a:off x="913808" y="1047182"/>
            <a:ext cx="10120544" cy="511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 pełnymi brzuchami uczniowie przystąpili do kolejnego wyzwania. Ale tu mogli czuć się tylko jak rybki w wodzie. Bo co im idzie lepiej niż rywalizacja w </a:t>
            </a:r>
            <a:r>
              <a:rPr lang="pl-PL" sz="22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KAHOOT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W pierwszej fazie zadania uczniowie otrzymali małą partyjkę materiału do opanowania. Była to wiedza dotycząca krajów angielsko- i niemieckojęzycznych. Z jakim efektem? No z wyśmienitym. Mnóstwo śmiechu połączone z solidną porcją ciekawostek i wiedzy. Walka była zacięta. Ale zwycięzca zawsze jest tylko jeden. Na podium tym razem stanęła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klasa 8A</a:t>
            </a: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A ich stargane rywalizacją nerwy i uszkodzone intensywnym myśleniem neurony zregenerowały wygrane tabliczki czekolady. </a:t>
            </a:r>
          </a:p>
        </p:txBody>
      </p:sp>
    </p:spTree>
    <p:extLst>
      <p:ext uri="{BB962C8B-B14F-4D97-AF65-F5344CB8AC3E}">
        <p14:creationId xmlns:p14="http://schemas.microsoft.com/office/powerpoint/2010/main" val="41688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3F888C-BAC2-4983-9744-8D8325EE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2" y="905684"/>
            <a:ext cx="10927056" cy="5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8E81FA-FA3A-4F33-868E-7B3332716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1" y="910471"/>
            <a:ext cx="10906326" cy="50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443665-F32E-4E79-8E44-98210FAE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" y="888277"/>
            <a:ext cx="11002436" cy="50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AE7D10-57A5-4688-BAF3-879B868CD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4" y="301841"/>
            <a:ext cx="4690739" cy="62543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3ADDF6B-163E-45F3-8423-4E053376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08" y="301841"/>
            <a:ext cx="4690737" cy="62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D16E500-6D78-4CBD-8A4E-2D1E058A7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4" y="432170"/>
            <a:ext cx="4495245" cy="59936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FD99C08-A24E-4C10-9393-4010859F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12" y="432170"/>
            <a:ext cx="4495245" cy="59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20275F-4BD8-4D17-ADB5-E87F8074E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37" y="522672"/>
            <a:ext cx="7750206" cy="58126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4776A6-DD61-4D6F-B38A-12286770A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9" y="190500"/>
            <a:ext cx="3451679" cy="193294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FFC6B6-66B1-49CE-A31A-126BBB548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97" y="45418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E1B4B3B-F16C-4070-A420-44C85521BB11}"/>
              </a:ext>
            </a:extLst>
          </p:cNvPr>
          <p:cNvSpPr txBox="1"/>
          <p:nvPr/>
        </p:nvSpPr>
        <p:spPr>
          <a:xfrm>
            <a:off x="1576181" y="1061893"/>
            <a:ext cx="10138299" cy="501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Gdy oko lekko już się przymykało postanowiłyśmy rozruszać nieco to towarzystwo. Czy to była dobra decyzja? Później okazało się, że gorzko tego pożałowałyśmy … Ale do rzeczy! </a:t>
            </a:r>
            <a:r>
              <a:rPr lang="pl-PL" sz="24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BIEGANE DYKTANDO! 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ono miało rozbudzić uczniów i spalić resztkę kalorii. Każda grupa wybrała swego pisarza, któremu dyktowała kolejne, zapamiętane zdania. Aby przeczytać owe zdania BIEGACZE musieli dobiec do tekstu i zakodować w głowie tyle ile się zmieściło. Teksty były w języku angielskim i niemieckim. Co z poprawnością zapisu? No była … dobra zabawa.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D77FD6-3363-4A71-8938-A24AE6210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" y="3952240"/>
            <a:ext cx="1481137" cy="26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BD761F-9653-4D9A-A1EA-5CD864045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3" y="430813"/>
            <a:ext cx="4628410" cy="61712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D47A51-AE2D-4BDE-97E3-F6130A8EB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0813"/>
            <a:ext cx="4628409" cy="61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5B960B-2521-47FC-A9DF-EB991356C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9" y="1017003"/>
            <a:ext cx="10444996" cy="482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090376-7C7E-4EC0-9E89-B9785C80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81" y="344009"/>
            <a:ext cx="4627486" cy="61699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F0B070-013C-498F-B60B-E71E733B2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8" y="344009"/>
            <a:ext cx="4627486" cy="6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47C962-E897-478F-A338-093F2EB1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3" y="854393"/>
            <a:ext cx="10786369" cy="49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F0D112A-42EA-4FDA-86C2-9D30B495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" y="955611"/>
            <a:ext cx="10298097" cy="47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578335-6D82-4A68-A7FD-591DC12DF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0" y="381739"/>
            <a:ext cx="4557573" cy="60767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135B28E-16DB-461A-85BC-3B400FA09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21" y="390617"/>
            <a:ext cx="4557574" cy="60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0C4893-B97D-48EC-B946-169377B35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53" y="428965"/>
            <a:ext cx="2690424" cy="58253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44B3CCD-2047-4584-B025-CEA771F06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16" y="369040"/>
            <a:ext cx="4589940" cy="61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E2D1B0-8F91-481C-8AD9-7E33C82D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2" y="346229"/>
            <a:ext cx="4624157" cy="61655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B633062-D6EF-4F0B-85C3-1DBCDC43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55" y="346229"/>
            <a:ext cx="4624157" cy="61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CE7886B-0767-45C3-B286-2FFA536B9F25}"/>
              </a:ext>
            </a:extLst>
          </p:cNvPr>
          <p:cNvSpPr txBox="1"/>
          <p:nvPr/>
        </p:nvSpPr>
        <p:spPr>
          <a:xfrm>
            <a:off x="518160" y="1635760"/>
            <a:ext cx="11389360" cy="169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znów puste brzuchy … Ubytki te zostały natychmiast uzupełnione poprzez </a:t>
            </a:r>
            <a:r>
              <a:rPr lang="pl-PL" sz="24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konsumpcję własnoręcznie upieczonych ciasteczek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Zginęły z blach w oka mgnieniu. YAMMY!!!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F8D48-26CD-4DC1-8F1A-DDEBE6BC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" y="3428999"/>
            <a:ext cx="3430270" cy="31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910C46-8049-4BEF-8992-D84DE707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0" y="359831"/>
            <a:ext cx="4603750" cy="61383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7C760C-E5A7-4601-B36C-69CF9B404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" y="359832"/>
            <a:ext cx="4603750" cy="61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54BA30-CC28-43E5-9A39-C1E7E53DA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289560"/>
            <a:ext cx="837184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9999CD7-BEF3-460F-8E59-39588482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472440"/>
            <a:ext cx="78841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2F1844B-7AF7-4929-BBDE-A0297219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350520"/>
            <a:ext cx="820928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D0D30A-71BA-40EE-AA08-14FDACF1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80" y="333529"/>
            <a:ext cx="4643206" cy="61909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A08D1A-4A3B-4AD3-B954-6CC55F3C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529"/>
            <a:ext cx="4643207" cy="61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A68A082-C12F-4546-9D62-298FBCF2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80" y="384810"/>
            <a:ext cx="811784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3CCAFD-36D8-4740-AECF-CAD2F469F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518160"/>
            <a:ext cx="776224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5B5C715-8C28-4C9A-B4CB-427DFA4E533B}"/>
              </a:ext>
            </a:extLst>
          </p:cNvPr>
          <p:cNvSpPr txBox="1"/>
          <p:nvPr/>
        </p:nvSpPr>
        <p:spPr>
          <a:xfrm>
            <a:off x="1066800" y="1524000"/>
            <a:ext cx="9784080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Cukier się podniósł to i ochota na spanie minęła. Tę energię trzeba było spożytkować, na </a:t>
            </a:r>
            <a:r>
              <a:rPr lang="pl-PL" sz="24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przygotowanie „legowisk”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I to był ten długo wyczekiwany moment … W końcu nie każdy ma to szczęście przenocować w szkole. He!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9537BD-2DD3-4F61-8BED-9769AC5FE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" y="4391660"/>
            <a:ext cx="4397291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F6A29A1-3F5D-4143-BAF6-C587D4CB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327660"/>
            <a:ext cx="827024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34F956-A2C7-4470-9664-07089162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0" y="358140"/>
            <a:ext cx="818896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624D17-F9B6-43B1-82AE-1C7B6518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70" y="284480"/>
            <a:ext cx="4583430" cy="61112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2C9A236-3512-49A4-8101-7352E7975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90" y="284481"/>
            <a:ext cx="458343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CCE3D2A-0D80-4096-A089-268BF8F74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65760"/>
            <a:ext cx="4594860" cy="6126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28B99D-34AE-4C81-B51A-50DE9B72C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30" y="365760"/>
            <a:ext cx="459486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92C4B3-23A6-43C1-80D7-931250283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708660"/>
            <a:ext cx="7254240" cy="54406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5B9BDE-63E2-43D9-98E8-F434EFC4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66" y="558800"/>
            <a:ext cx="2651188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023828-EA77-4CF9-A68E-550F0BCC0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771119"/>
            <a:ext cx="10728960" cy="49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3422DBF-6EBF-4DEC-8ACD-7E481B937B2D}"/>
              </a:ext>
            </a:extLst>
          </p:cNvPr>
          <p:cNvSpPr txBox="1"/>
          <p:nvPr/>
        </p:nvSpPr>
        <p:spPr>
          <a:xfrm>
            <a:off x="558800" y="2082800"/>
            <a:ext cx="10911840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Śpiący? Idziemy spać? NIE!!! No to się doigrali! Wpadła do szkoły </a:t>
            </a:r>
            <a:r>
              <a:rPr lang="pl-PL" sz="24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MAFIA </a:t>
            </a: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 Ale i z nią sobie poradziliśmy. Maja Michalska bez problemu rozgromiła szajkę, znalazła podejrzanych, a niewinnych posłała do… spania.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52A207-AC79-4937-AD57-B0474451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952557"/>
            <a:ext cx="2590800" cy="2590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A8E5BE-48CC-4C60-AD0B-181E29465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2" y="429577"/>
            <a:ext cx="34956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242477-C284-493A-968F-0B8E34EF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1" y="328472"/>
            <a:ext cx="4708309" cy="62777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9308790-8114-4688-A409-DE510ABF7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39" y="328472"/>
            <a:ext cx="4708309" cy="62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532B91-C234-49E4-9D98-8B715DEDF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495300"/>
            <a:ext cx="7823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9E105DF-8935-49FB-985E-7FD6757E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93040"/>
            <a:ext cx="6217920" cy="46634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AF1A3A2-37F0-4FB0-AE1A-51B62AD19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40" y="2138680"/>
            <a:ext cx="603504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327A1A4-3AEE-4B6A-A9A5-2608BD1AD109}"/>
              </a:ext>
            </a:extLst>
          </p:cNvPr>
          <p:cNvSpPr txBox="1"/>
          <p:nvPr/>
        </p:nvSpPr>
        <p:spPr>
          <a:xfrm>
            <a:off x="731520" y="523240"/>
            <a:ext cx="609600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Mijały godziny a oni wciąż w formie …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C0201-B2CC-4D9E-9487-A7DFF4AE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77" y="1102360"/>
            <a:ext cx="7233920" cy="54254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273983-9954-4C9F-A03D-F139C9658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0" y="4874577"/>
            <a:ext cx="2590800" cy="17621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1040F33-254F-4BAB-B4A5-32E29729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" y="1346900"/>
            <a:ext cx="4164200" cy="20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8744E5-435F-43C6-AA15-17A7965A7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" y="343746"/>
            <a:ext cx="4593590" cy="61247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750AAF-72F5-4270-B56E-F6EF0F030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899160"/>
            <a:ext cx="674624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61B7BDB-B1B6-4D2C-BB0D-66252B6EF11A}"/>
              </a:ext>
            </a:extLst>
          </p:cNvPr>
          <p:cNvSpPr txBox="1"/>
          <p:nvPr/>
        </p:nvSpPr>
        <p:spPr>
          <a:xfrm>
            <a:off x="1173480" y="1402080"/>
            <a:ext cx="9845040" cy="4216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Niektórych forma nie opuściła do samego rana! Eh!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Nikt nie mówił, że będzie lekko.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Ale byli też tacy, co cały wieczór zarzekali się, że oka nie zmrużą.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jednak …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pl-PL" sz="24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P.S. </a:t>
            </a:r>
            <a:r>
              <a:rPr lang="pl-PL" sz="14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Julitka</a:t>
            </a:r>
            <a:r>
              <a:rPr lang="pl-PL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pozdrawiam. </a:t>
            </a:r>
            <a:r>
              <a:rPr lang="pl-PL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14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C5CB43-27D3-4359-B972-FD8A8E047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45" y="4066857"/>
            <a:ext cx="2883535" cy="2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E8D757-D8B2-4AF4-B3E3-610A1F6BD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30" y="466512"/>
            <a:ext cx="4479288" cy="59723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EF20E2-5B69-4BB0-969D-B247F2868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82" y="466512"/>
            <a:ext cx="4479288" cy="59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73CC7B-5C68-4794-95FF-82DB83CA2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0" y="373380"/>
            <a:ext cx="4583430" cy="61112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A2B609D-53B6-491A-826F-056AAABF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2" y="373380"/>
            <a:ext cx="458343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277D579-8208-47DD-AB91-F00A280089A6}"/>
              </a:ext>
            </a:extLst>
          </p:cNvPr>
          <p:cNvSpPr txBox="1"/>
          <p:nvPr/>
        </p:nvSpPr>
        <p:spPr>
          <a:xfrm>
            <a:off x="924560" y="1835698"/>
            <a:ext cx="10657840" cy="4873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Dziękujemy</a:t>
            </a:r>
            <a:r>
              <a:rPr lang="pl-PL" sz="22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Wam za Waszą obecność !!!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był świetnie spędzony czas, który na długo pozostanie w naszej pamięci. Kolejny raz udowodniliśmy, że szkoła nie musi być synonimem nudy, obowiązków, strachu i rutyny.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to wszystko dzięki WAM!!!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Mamy nadzieję, że jeszcze powtórzymy to wydarzenie …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pl-PL" sz="22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Aleksandra Januszewska</a:t>
            </a:r>
          </a:p>
          <a:p>
            <a:pPr>
              <a:spcAft>
                <a:spcPts val="800"/>
              </a:spcAft>
            </a:pPr>
            <a:r>
              <a:rPr lang="pl-PL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Joanna Jarzyńska</a:t>
            </a:r>
            <a:endParaRPr lang="pl-PL" sz="14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40339E5-BC10-48A4-81BB-E7A98837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5751"/>
            <a:ext cx="2352675" cy="19431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FA718C1-EC04-491B-88A8-43A5B0C8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226691"/>
            <a:ext cx="1686560" cy="13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EDD679-5CB2-43DB-90C1-DCC24BA5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14" y="257697"/>
            <a:ext cx="4557389" cy="60765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2946ACC-AA9E-4AFB-9556-F055E413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5" y="257697"/>
            <a:ext cx="4557389" cy="6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</TotalTime>
  <Words>906</Words>
  <Application>Microsoft Office PowerPoint</Application>
  <PresentationFormat>Panoramiczny</PresentationFormat>
  <Paragraphs>49</Paragraphs>
  <Slides>87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94" baseType="lpstr">
      <vt:lpstr>Arial</vt:lpstr>
      <vt:lpstr>Calibri</vt:lpstr>
      <vt:lpstr>Century Gothic</vt:lpstr>
      <vt:lpstr>Comic Sans MS</vt:lpstr>
      <vt:lpstr>Noto Sans Symbols</vt:lpstr>
      <vt:lpstr>Wingdings 3</vt:lpstr>
      <vt:lpstr>Jon</vt:lpstr>
      <vt:lpstr>Prezentacja programu PowerPoint</vt:lpstr>
      <vt:lpstr>DZIEŃ JĘZYKÓW OBCYCH</vt:lpstr>
      <vt:lpstr>Dnia 19 listopada 2021 roku odbyła się w naszej szkole pierwsza edycja Dnia Języków Obcych pod Brzozami. W całym przedsięwzięciu wzięło udział 32 uczniów. Byli to reprezentanci klas 7A, 7B, 7C, 7E, 8A i 8D. Nad przebiegiem spotkania czuwali również uczniowie – Kornelia i Agata z 7C oraz Oliwia, Anita, Maja, Lena, Szymon i Ksawery z 8D. </vt:lpstr>
      <vt:lpstr>   Spotkanie rozpoczęło się o godzinie 18:00. Uczniowie natychmiast przystąpili do realizacji zadań, które czekały na nich w czterech osobnych salach oraz na korytarzu. Na szkolnym holu kolejne drużyny zastanawiały się DLACZEGO WARTO JEDNAK UCZYĆ SIĘ JĘZYKÓW OBCYCH? Z ich niebanalnych, przemyślanych i dojrzałych argumentów powstało drzewo pomysłów, które ostatecznie zdobi ścianę korytarza i zachęca innych do refleksji.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W pierwszej tajemniczej sali uczniowie przygotowywali karykaturę nauczyciela przedmiotowego. Zadanie odbywało się w języku niemieckim. Grupa losowała kartonik z napisem np. MATHELEHRER (nauczyciel matematyki) i musiała stworzyć jego portret wykorzystując atrybuty związane z jego przedmiotem, np. linijka, ekierka, itd. Elementy te stanowiły kolejne części głowy i twarzy.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Po zakończonych zmaganiach przyszedł czas na małe co nieco. Tu pozwoliliśmy sobie na dużą swobodę. Każdy jadł co chciał lub miał i gdzie chciał. Taki mały relaksik przed kolejną porcją zmagań.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JĘZYKÓW OBCYCH</dc:title>
  <dc:creator>Joanna Jarzyńska</dc:creator>
  <cp:lastModifiedBy>Joanna Jarzyńska</cp:lastModifiedBy>
  <cp:revision>32</cp:revision>
  <dcterms:created xsi:type="dcterms:W3CDTF">2021-11-25T13:09:52Z</dcterms:created>
  <dcterms:modified xsi:type="dcterms:W3CDTF">2021-11-29T15:49:46Z</dcterms:modified>
</cp:coreProperties>
</file>